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2.xml" ContentType="application/vnd.openxmlformats-officedocument.theme+xml"/>
  <Override PartName="/ppt/tags/tag4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2.xml" ContentType="application/vnd.openxmlformats-officedocument.presentationml.tags+xml"/>
  <Override PartName="/ppt/notesSlides/notesSlide3.xml" ContentType="application/vnd.openxmlformats-officedocument.presentationml.notesSlide+xml"/>
  <Override PartName="/ppt/tags/tag4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4.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345" r:id="rId3"/>
    <p:sldId id="593" r:id="rId4"/>
    <p:sldId id="594" r:id="rId5"/>
    <p:sldId id="305" r:id="rId6"/>
    <p:sldId id="310" r:id="rId7"/>
    <p:sldId id="363" r:id="rId8"/>
    <p:sldId id="2701" r:id="rId9"/>
    <p:sldId id="2708" r:id="rId10"/>
    <p:sldId id="364" r:id="rId11"/>
    <p:sldId id="376" r:id="rId12"/>
    <p:sldId id="337" r:id="rId13"/>
    <p:sldId id="2703" r:id="rId14"/>
    <p:sldId id="2706" r:id="rId15"/>
    <p:sldId id="598" r:id="rId16"/>
    <p:sldId id="599" r:id="rId17"/>
    <p:sldId id="378" r:id="rId18"/>
    <p:sldId id="2707" r:id="rId19"/>
    <p:sldId id="381" r:id="rId20"/>
    <p:sldId id="322" r:id="rId21"/>
  </p:sldIdLst>
  <p:sldSz cx="12192000" cy="6858000"/>
  <p:notesSz cx="7099300" cy="10234613"/>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Karin Rabe" initials="AR" lastIdx="4" clrIdx="0">
    <p:extLst>
      <p:ext uri="{19B8F6BF-5375-455C-9EA6-DF929625EA0E}">
        <p15:presenceInfo xmlns:p15="http://schemas.microsoft.com/office/powerpoint/2012/main" userId="S-1-5-21-2503249905-2805853119-2084848213-1747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025"/>
    <a:srgbClr val="1B1A1A"/>
    <a:srgbClr val="F3F2F1"/>
    <a:srgbClr val="CBDEEC"/>
    <a:srgbClr val="E7E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0" autoAdjust="0"/>
    <p:restoredTop sz="79771" autoAdjust="0"/>
  </p:normalViewPr>
  <p:slideViewPr>
    <p:cSldViewPr snapToGrid="0" showGuides="1">
      <p:cViewPr varScale="1">
        <p:scale>
          <a:sx n="56" d="100"/>
          <a:sy n="56" d="100"/>
        </p:scale>
        <p:origin x="106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150" baseline="0">
                <a:solidFill>
                  <a:schemeClr val="tx1">
                    <a:lumMod val="50000"/>
                    <a:lumOff val="50000"/>
                  </a:schemeClr>
                </a:solidFill>
                <a:latin typeface="+mn-lt"/>
                <a:ea typeface="+mn-ea"/>
                <a:cs typeface="+mn-cs"/>
              </a:defRPr>
            </a:pPr>
            <a:r>
              <a:rPr lang="en-US" sz="1400" dirty="0">
                <a:solidFill>
                  <a:schemeClr val="tx1"/>
                </a:solidFill>
              </a:rPr>
              <a:t>Marketing content strategy</a:t>
            </a:r>
          </a:p>
        </c:rich>
      </c:tx>
      <c:overlay val="0"/>
      <c:spPr>
        <a:noFill/>
        <a:ln>
          <a:noFill/>
        </a:ln>
        <a:effectLst/>
      </c:spPr>
      <c:txPr>
        <a:bodyPr rot="0" spcFirstLastPara="1" vertOverflow="ellipsis" vert="horz" wrap="square" anchor="ctr" anchorCtr="1"/>
        <a:lstStyle/>
        <a:p>
          <a:pPr>
            <a:defRPr sz="14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c:ext xmlns:c16="http://schemas.microsoft.com/office/drawing/2014/chart" uri="{C3380CC4-5D6E-409C-BE32-E72D297353CC}">
                <c16:uniqueId val="{00000001-B17D-4DA0-8C75-BAAB606DE611}"/>
              </c:ext>
            </c:extLst>
          </c:dPt>
          <c:dPt>
            <c:idx val="1"/>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3-B17D-4DA0-8C75-BAAB606DE611}"/>
              </c:ext>
            </c:extLst>
          </c:dPt>
          <c:cat>
            <c:strRef>
              <c:f>Sheet1!$A$2:$A$3</c:f>
              <c:strCache>
                <c:ptCount val="2"/>
                <c:pt idx="0">
                  <c:v>Emotional content</c:v>
                </c:pt>
                <c:pt idx="1">
                  <c:v>Rational messaging</c:v>
                </c:pt>
              </c:strCache>
            </c:strRef>
          </c:cat>
          <c:val>
            <c:numRef>
              <c:f>Sheet1!$B$2:$B$3</c:f>
              <c:numCache>
                <c:formatCode>General</c:formatCode>
                <c:ptCount val="2"/>
                <c:pt idx="0">
                  <c:v>8</c:v>
                </c:pt>
                <c:pt idx="1">
                  <c:v>4</c:v>
                </c:pt>
              </c:numCache>
            </c:numRef>
          </c:val>
          <c:extLst>
            <c:ext xmlns:c16="http://schemas.microsoft.com/office/drawing/2014/chart" uri="{C3380CC4-5D6E-409C-BE32-E72D297353CC}">
              <c16:uniqueId val="{00000004-B17D-4DA0-8C75-BAAB606DE611}"/>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0BE949D-929C-418A-B028-D77EC64098F2}" type="datetimeFigureOut">
              <a:rPr lang="en-US" smtClean="0"/>
              <a:t>10/15/2020</a:t>
            </a:fld>
            <a:endParaRPr lang="en-US"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8A2C7B89-0826-436A-A05D-5164DEBE8E11}" type="slidenum">
              <a:rPr lang="en-US" smtClean="0"/>
              <a:t>‹#›</a:t>
            </a:fld>
            <a:endParaRPr lang="en-US" dirty="0"/>
          </a:p>
        </p:txBody>
      </p:sp>
    </p:spTree>
    <p:extLst>
      <p:ext uri="{BB962C8B-B14F-4D97-AF65-F5344CB8AC3E}">
        <p14:creationId xmlns:p14="http://schemas.microsoft.com/office/powerpoint/2010/main" val="227563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i="1" dirty="0" err="1"/>
              <a:t>Welcome</a:t>
            </a:r>
            <a:r>
              <a:rPr lang="sv-SE" i="1" dirty="0"/>
              <a:t> to </a:t>
            </a:r>
            <a:r>
              <a:rPr lang="sv-SE" i="1" dirty="0" err="1"/>
              <a:t>this</a:t>
            </a:r>
            <a:r>
              <a:rPr lang="sv-SE" i="1" dirty="0"/>
              <a:t> </a:t>
            </a:r>
            <a:r>
              <a:rPr lang="sv-SE" b="1" i="1" dirty="0"/>
              <a:t>online version </a:t>
            </a:r>
            <a:r>
              <a:rPr lang="sv-SE" i="1" dirty="0" err="1"/>
              <a:t>of</a:t>
            </a:r>
            <a:r>
              <a:rPr lang="sv-SE" i="1" dirty="0"/>
              <a:t> Atlas </a:t>
            </a:r>
            <a:r>
              <a:rPr lang="sv-SE" i="1" dirty="0" err="1"/>
              <a:t>Copco’s</a:t>
            </a:r>
            <a:r>
              <a:rPr lang="sv-SE" i="1" dirty="0"/>
              <a:t> </a:t>
            </a:r>
            <a:r>
              <a:rPr lang="sv-SE" b="1" i="1" dirty="0" err="1"/>
              <a:t>Storyselling</a:t>
            </a:r>
            <a:r>
              <a:rPr lang="sv-SE" b="1" i="1" dirty="0"/>
              <a:t> game</a:t>
            </a:r>
            <a:r>
              <a:rPr lang="sv-SE" i="1" dirty="0"/>
              <a:t>. </a:t>
            </a:r>
          </a:p>
          <a:p>
            <a:endParaRPr lang="sv-SE" i="1" dirty="0"/>
          </a:p>
          <a:p>
            <a:r>
              <a:rPr lang="sv-SE" i="1" dirty="0" err="1"/>
              <a:t>Today</a:t>
            </a:r>
            <a:r>
              <a:rPr lang="sv-SE" i="1" dirty="0"/>
              <a:t>, </a:t>
            </a:r>
            <a:r>
              <a:rPr lang="sv-SE" i="1" dirty="0" err="1"/>
              <a:t>you</a:t>
            </a:r>
            <a:r>
              <a:rPr lang="sv-SE" i="1" dirty="0"/>
              <a:t> </a:t>
            </a:r>
            <a:r>
              <a:rPr lang="sv-SE" i="1" dirty="0" err="1"/>
              <a:t>will</a:t>
            </a:r>
            <a:r>
              <a:rPr lang="sv-SE" i="1" dirty="0"/>
              <a:t> get </a:t>
            </a:r>
            <a:r>
              <a:rPr lang="sv-SE" b="1" i="1" dirty="0"/>
              <a:t>hands-on </a:t>
            </a:r>
            <a:r>
              <a:rPr lang="sv-SE" b="1" i="1" dirty="0" err="1"/>
              <a:t>practice</a:t>
            </a:r>
            <a:r>
              <a:rPr lang="sv-SE" i="1" dirty="0"/>
              <a:t> on </a:t>
            </a:r>
            <a:r>
              <a:rPr lang="sv-SE" i="1" dirty="0" err="1"/>
              <a:t>how</a:t>
            </a:r>
            <a:r>
              <a:rPr lang="sv-SE" i="1" dirty="0"/>
              <a:t> to </a:t>
            </a:r>
            <a:r>
              <a:rPr lang="sv-SE" i="1" dirty="0" err="1"/>
              <a:t>use</a:t>
            </a:r>
            <a:r>
              <a:rPr lang="sv-SE" i="1" dirty="0"/>
              <a:t> </a:t>
            </a:r>
            <a:r>
              <a:rPr lang="sv-SE" i="1" dirty="0" err="1"/>
              <a:t>some</a:t>
            </a:r>
            <a:r>
              <a:rPr lang="sv-SE" i="1" dirty="0"/>
              <a:t> simple </a:t>
            </a:r>
            <a:r>
              <a:rPr lang="sv-SE" i="1" dirty="0" err="1"/>
              <a:t>storytelling</a:t>
            </a:r>
            <a:r>
              <a:rPr lang="sv-SE" i="1" dirty="0"/>
              <a:t> </a:t>
            </a:r>
            <a:r>
              <a:rPr lang="sv-SE" i="1" dirty="0" err="1"/>
              <a:t>techniques</a:t>
            </a:r>
            <a:r>
              <a:rPr lang="sv-SE" i="1" dirty="0"/>
              <a:t> </a:t>
            </a:r>
            <a:r>
              <a:rPr lang="sv-SE" b="1" i="1" dirty="0"/>
              <a:t>to </a:t>
            </a:r>
            <a:r>
              <a:rPr lang="sv-SE" b="1" i="1" dirty="0" err="1"/>
              <a:t>engage</a:t>
            </a:r>
            <a:r>
              <a:rPr lang="sv-SE" b="1" i="1" dirty="0"/>
              <a:t> </a:t>
            </a:r>
            <a:r>
              <a:rPr lang="sv-SE" b="1" i="1" dirty="0" err="1"/>
              <a:t>your</a:t>
            </a:r>
            <a:r>
              <a:rPr lang="sv-SE" b="1" i="1" dirty="0"/>
              <a:t> </a:t>
            </a:r>
            <a:r>
              <a:rPr lang="sv-SE" b="1" i="1"/>
              <a:t>audience.</a:t>
            </a:r>
            <a:endParaRPr lang="sv-SE" b="1" i="1" dirty="0"/>
          </a:p>
          <a:p>
            <a:endParaRPr lang="sv-SE" i="1" dirty="0"/>
          </a:p>
          <a:p>
            <a:r>
              <a:rPr lang="sv-SE" i="1" dirty="0" err="1"/>
              <a:t>After</a:t>
            </a:r>
            <a:r>
              <a:rPr lang="sv-SE" i="1" dirty="0"/>
              <a:t> </a:t>
            </a:r>
            <a:r>
              <a:rPr lang="sv-SE" i="1" dirty="0" err="1"/>
              <a:t>this</a:t>
            </a:r>
            <a:r>
              <a:rPr lang="sv-SE" i="1" dirty="0"/>
              <a:t> session </a:t>
            </a:r>
            <a:r>
              <a:rPr lang="sv-SE" i="1" dirty="0" err="1"/>
              <a:t>you</a:t>
            </a:r>
            <a:r>
              <a:rPr lang="sv-SE" i="1" dirty="0"/>
              <a:t> </a:t>
            </a:r>
            <a:r>
              <a:rPr lang="sv-SE" i="1" dirty="0" err="1"/>
              <a:t>will</a:t>
            </a:r>
            <a:r>
              <a:rPr lang="sv-SE" i="1" dirty="0"/>
              <a:t> </a:t>
            </a:r>
            <a:r>
              <a:rPr lang="sv-SE" i="1" dirty="0" err="1"/>
              <a:t>have</a:t>
            </a:r>
            <a:r>
              <a:rPr lang="sv-SE" i="1" dirty="0"/>
              <a:t> at </a:t>
            </a:r>
            <a:r>
              <a:rPr lang="sv-SE" i="1" dirty="0" err="1"/>
              <a:t>least</a:t>
            </a:r>
            <a:r>
              <a:rPr lang="sv-SE" i="1" dirty="0"/>
              <a:t> </a:t>
            </a:r>
            <a:r>
              <a:rPr lang="sv-SE" b="1" i="1" dirty="0" err="1"/>
              <a:t>one</a:t>
            </a:r>
            <a:r>
              <a:rPr lang="sv-SE" b="1" i="1" dirty="0"/>
              <a:t> </a:t>
            </a:r>
            <a:r>
              <a:rPr lang="sv-SE" b="1" i="1" dirty="0" err="1"/>
              <a:t>great</a:t>
            </a:r>
            <a:r>
              <a:rPr lang="sv-SE" b="1" i="1" dirty="0"/>
              <a:t> story </a:t>
            </a:r>
            <a:r>
              <a:rPr lang="sv-SE" b="1" i="1" dirty="0" err="1"/>
              <a:t>idea</a:t>
            </a:r>
            <a:r>
              <a:rPr lang="sv-SE" b="1" i="1" dirty="0"/>
              <a:t> </a:t>
            </a:r>
            <a:r>
              <a:rPr lang="sv-SE" i="1" dirty="0"/>
              <a:t>from </a:t>
            </a:r>
            <a:r>
              <a:rPr lang="sv-SE" i="1" dirty="0" err="1"/>
              <a:t>your</a:t>
            </a:r>
            <a:r>
              <a:rPr lang="sv-SE" i="1" dirty="0"/>
              <a:t> </a:t>
            </a:r>
            <a:r>
              <a:rPr lang="sv-SE" i="1" dirty="0" err="1"/>
              <a:t>own</a:t>
            </a:r>
            <a:r>
              <a:rPr lang="sv-SE" i="1" dirty="0"/>
              <a:t> operations. </a:t>
            </a:r>
            <a:r>
              <a:rPr lang="sv-SE" i="1" dirty="0" err="1"/>
              <a:t>You</a:t>
            </a:r>
            <a:r>
              <a:rPr lang="sv-SE" i="1" dirty="0"/>
              <a:t> </a:t>
            </a:r>
            <a:r>
              <a:rPr lang="sv-SE" i="1" dirty="0" err="1"/>
              <a:t>will</a:t>
            </a:r>
            <a:r>
              <a:rPr lang="sv-SE" i="1" dirty="0"/>
              <a:t> </a:t>
            </a:r>
            <a:r>
              <a:rPr lang="sv-SE" i="1" dirty="0" err="1"/>
              <a:t>able</a:t>
            </a:r>
            <a:r>
              <a:rPr lang="sv-SE" i="1" dirty="0"/>
              <a:t> to </a:t>
            </a:r>
            <a:r>
              <a:rPr lang="sv-SE" b="1" i="1" dirty="0" err="1"/>
              <a:t>use</a:t>
            </a:r>
            <a:r>
              <a:rPr lang="sv-SE" b="1" i="1" dirty="0"/>
              <a:t> </a:t>
            </a:r>
            <a:r>
              <a:rPr lang="sv-SE" b="1" i="1" dirty="0" err="1"/>
              <a:t>this</a:t>
            </a:r>
            <a:r>
              <a:rPr lang="sv-SE" b="1" i="1" dirty="0"/>
              <a:t> </a:t>
            </a:r>
            <a:r>
              <a:rPr lang="sv-SE" b="1" i="1" dirty="0" err="1"/>
              <a:t>idea</a:t>
            </a:r>
            <a:r>
              <a:rPr lang="sv-SE" b="1" i="1" dirty="0"/>
              <a:t> </a:t>
            </a:r>
            <a:r>
              <a:rPr lang="sv-SE" i="1" dirty="0"/>
              <a:t>to </a:t>
            </a:r>
            <a:r>
              <a:rPr lang="en-US" sz="1200" i="1" kern="1200" dirty="0">
                <a:solidFill>
                  <a:schemeClr val="tx1"/>
                </a:solidFill>
                <a:effectLst/>
                <a:latin typeface="+mn-lt"/>
                <a:ea typeface="+mn-ea"/>
                <a:cs typeface="+mn-cs"/>
              </a:rPr>
              <a:t>boost your communication and create  </a:t>
            </a:r>
            <a:r>
              <a:rPr lang="en-US" sz="1200" b="1" i="1" kern="1200" dirty="0">
                <a:solidFill>
                  <a:schemeClr val="tx1"/>
                </a:solidFill>
                <a:effectLst/>
                <a:latin typeface="+mn-lt"/>
                <a:ea typeface="+mn-ea"/>
                <a:cs typeface="+mn-cs"/>
              </a:rPr>
              <a:t>compelling content </a:t>
            </a:r>
            <a:r>
              <a:rPr lang="en-US" sz="1200" i="1" kern="1200" dirty="0">
                <a:solidFill>
                  <a:schemeClr val="tx1"/>
                </a:solidFill>
                <a:effectLst/>
                <a:latin typeface="+mn-lt"/>
                <a:ea typeface="+mn-ea"/>
                <a:cs typeface="+mn-cs"/>
              </a:rPr>
              <a:t>for presentations or social media, for example.</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We will soon start playing, but let’s start with a short introduction.</a:t>
            </a:r>
            <a:endParaRPr lang="en-US" i="1" dirty="0"/>
          </a:p>
        </p:txBody>
      </p:sp>
      <p:sp>
        <p:nvSpPr>
          <p:cNvPr id="4" name="Slide Number Placeholder 3"/>
          <p:cNvSpPr>
            <a:spLocks noGrp="1"/>
          </p:cNvSpPr>
          <p:nvPr>
            <p:ph type="sldNum" sz="quarter" idx="10"/>
          </p:nvPr>
        </p:nvSpPr>
        <p:spPr/>
        <p:txBody>
          <a:bodyPr/>
          <a:lstStyle/>
          <a:p>
            <a:fld id="{E58A4DDB-48D9-4CF9-9CDE-C1F0C14DC558}" type="slidenum">
              <a:rPr lang="en-IN" smtClean="0"/>
              <a:t>1</a:t>
            </a:fld>
            <a:endParaRPr lang="en-IN" dirty="0"/>
          </a:p>
        </p:txBody>
      </p:sp>
    </p:spTree>
    <p:extLst>
      <p:ext uri="{BB962C8B-B14F-4D97-AF65-F5344CB8AC3E}">
        <p14:creationId xmlns:p14="http://schemas.microsoft.com/office/powerpoint/2010/main" val="375237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i="1" dirty="0" err="1"/>
              <a:t>Now</a:t>
            </a:r>
            <a:r>
              <a:rPr lang="sv-SE" b="1" i="1" dirty="0"/>
              <a:t> </a:t>
            </a:r>
            <a:r>
              <a:rPr lang="sv-SE" b="1" i="1" dirty="0" err="1"/>
              <a:t>it’s</a:t>
            </a:r>
            <a:r>
              <a:rPr lang="sv-SE" b="1" i="1" dirty="0"/>
              <a:t> </a:t>
            </a:r>
            <a:r>
              <a:rPr lang="sv-SE" b="1" i="1" dirty="0" err="1"/>
              <a:t>your</a:t>
            </a:r>
            <a:r>
              <a:rPr lang="sv-SE" b="1" i="1" dirty="0"/>
              <a:t> </a:t>
            </a:r>
            <a:r>
              <a:rPr lang="sv-SE" b="1" i="1" dirty="0" err="1"/>
              <a:t>turn</a:t>
            </a:r>
            <a:r>
              <a:rPr lang="sv-SE" b="1" i="1" dirty="0"/>
              <a:t>!</a:t>
            </a:r>
          </a:p>
          <a:p>
            <a:endParaRPr lang="sv-SE" i="1" dirty="0"/>
          </a:p>
          <a:p>
            <a:r>
              <a:rPr lang="sv-SE" i="1" dirty="0" err="1"/>
              <a:t>We</a:t>
            </a:r>
            <a:r>
              <a:rPr lang="sv-SE" i="1" dirty="0"/>
              <a:t> </a:t>
            </a:r>
            <a:r>
              <a:rPr lang="sv-SE" i="1" dirty="0" err="1"/>
              <a:t>will</a:t>
            </a:r>
            <a:r>
              <a:rPr lang="sv-SE" i="1" dirty="0"/>
              <a:t> </a:t>
            </a:r>
            <a:r>
              <a:rPr lang="sv-SE" i="1" dirty="0" err="1"/>
              <a:t>now</a:t>
            </a:r>
            <a:r>
              <a:rPr lang="sv-SE" i="1" dirty="0"/>
              <a:t> play the </a:t>
            </a:r>
            <a:r>
              <a:rPr lang="sv-SE" i="1" dirty="0" err="1"/>
              <a:t>storyselling</a:t>
            </a:r>
            <a:r>
              <a:rPr lang="sv-SE" i="1" dirty="0"/>
              <a:t> game, </a:t>
            </a:r>
            <a:r>
              <a:rPr lang="sv-SE" i="1" dirty="0" err="1"/>
              <a:t>developed</a:t>
            </a:r>
            <a:r>
              <a:rPr lang="sv-SE" i="1" dirty="0"/>
              <a:t> by the Group to </a:t>
            </a:r>
            <a:r>
              <a:rPr lang="sv-SE" i="1" dirty="0" err="1"/>
              <a:t>help</a:t>
            </a:r>
            <a:r>
              <a:rPr lang="sv-SE" i="1" dirty="0"/>
              <a:t> </a:t>
            </a:r>
            <a:r>
              <a:rPr lang="sv-SE" i="1" dirty="0" err="1"/>
              <a:t>you</a:t>
            </a:r>
            <a:r>
              <a:rPr lang="sv-SE" i="1" dirty="0"/>
              <a:t> </a:t>
            </a:r>
            <a:r>
              <a:rPr lang="sv-SE" i="1" dirty="0" err="1"/>
              <a:t>find</a:t>
            </a:r>
            <a:r>
              <a:rPr lang="sv-SE" i="1" dirty="0"/>
              <a:t> </a:t>
            </a:r>
            <a:r>
              <a:rPr lang="sv-SE" i="1" dirty="0" err="1"/>
              <a:t>great</a:t>
            </a:r>
            <a:r>
              <a:rPr lang="sv-SE" i="1" dirty="0"/>
              <a:t> story </a:t>
            </a:r>
            <a:r>
              <a:rPr lang="sv-SE" i="1" dirty="0" err="1"/>
              <a:t>ideas</a:t>
            </a:r>
            <a:r>
              <a:rPr lang="sv-SE" i="1" dirty="0"/>
              <a:t> from </a:t>
            </a:r>
            <a:r>
              <a:rPr lang="sv-SE" b="1" i="1" dirty="0" err="1"/>
              <a:t>your</a:t>
            </a:r>
            <a:r>
              <a:rPr lang="sv-SE" b="1" i="1" dirty="0"/>
              <a:t> </a:t>
            </a:r>
            <a:r>
              <a:rPr lang="sv-SE" b="1" i="1" dirty="0" err="1"/>
              <a:t>own</a:t>
            </a:r>
            <a:r>
              <a:rPr lang="sv-SE" b="1" i="1" dirty="0"/>
              <a:t> operations</a:t>
            </a:r>
            <a:r>
              <a:rPr lang="sv-SE" i="1" dirty="0"/>
              <a:t>, </a:t>
            </a:r>
            <a:r>
              <a:rPr lang="sv-SE" i="1" dirty="0" err="1"/>
              <a:t>that</a:t>
            </a:r>
            <a:r>
              <a:rPr lang="sv-SE" i="1" dirty="0"/>
              <a:t> </a:t>
            </a:r>
            <a:r>
              <a:rPr lang="sv-SE" b="1" i="1" dirty="0" err="1"/>
              <a:t>suits</a:t>
            </a:r>
            <a:r>
              <a:rPr lang="sv-SE" b="1" i="1" dirty="0"/>
              <a:t> </a:t>
            </a:r>
            <a:r>
              <a:rPr lang="sv-SE" b="1" i="1" dirty="0" err="1"/>
              <a:t>your</a:t>
            </a:r>
            <a:r>
              <a:rPr lang="sv-SE" b="1" i="1" dirty="0"/>
              <a:t> </a:t>
            </a:r>
            <a:r>
              <a:rPr lang="sv-SE" b="1" i="1" dirty="0" err="1"/>
              <a:t>needs</a:t>
            </a:r>
            <a:r>
              <a:rPr lang="sv-SE" i="1" dirty="0"/>
              <a:t>. </a:t>
            </a:r>
          </a:p>
          <a:p>
            <a:endParaRPr lang="sv-SE" i="1" dirty="0"/>
          </a:p>
          <a:p>
            <a:r>
              <a:rPr lang="sv-SE" i="1" dirty="0" err="1"/>
              <a:t>You</a:t>
            </a:r>
            <a:r>
              <a:rPr lang="sv-SE" i="1" dirty="0"/>
              <a:t> </a:t>
            </a:r>
            <a:r>
              <a:rPr lang="sv-SE" i="1" dirty="0" err="1"/>
              <a:t>will</a:t>
            </a:r>
            <a:r>
              <a:rPr lang="sv-SE" i="1" dirty="0"/>
              <a:t> </a:t>
            </a:r>
            <a:r>
              <a:rPr lang="sv-SE" i="1" dirty="0" err="1"/>
              <a:t>also</a:t>
            </a:r>
            <a:r>
              <a:rPr lang="sv-SE" i="1" dirty="0"/>
              <a:t> </a:t>
            </a:r>
            <a:r>
              <a:rPr lang="sv-SE" i="1" dirty="0" err="1"/>
              <a:t>learn</a:t>
            </a:r>
            <a:r>
              <a:rPr lang="sv-SE" i="1" dirty="0"/>
              <a:t> </a:t>
            </a:r>
            <a:r>
              <a:rPr lang="sv-SE" i="1" dirty="0" err="1"/>
              <a:t>how</a:t>
            </a:r>
            <a:r>
              <a:rPr lang="sv-SE" i="1" dirty="0"/>
              <a:t> to </a:t>
            </a:r>
            <a:r>
              <a:rPr lang="sv-SE" i="1" dirty="0" err="1"/>
              <a:t>develop</a:t>
            </a:r>
            <a:r>
              <a:rPr lang="sv-SE" i="1" dirty="0"/>
              <a:t> </a:t>
            </a:r>
            <a:r>
              <a:rPr lang="sv-SE" i="1" dirty="0" err="1"/>
              <a:t>these</a:t>
            </a:r>
            <a:r>
              <a:rPr lang="sv-SE" i="1" dirty="0"/>
              <a:t> </a:t>
            </a:r>
            <a:r>
              <a:rPr lang="sv-SE" i="1" dirty="0" err="1"/>
              <a:t>stories</a:t>
            </a:r>
            <a:r>
              <a:rPr lang="sv-SE" i="1" dirty="0"/>
              <a:t> </a:t>
            </a:r>
            <a:r>
              <a:rPr lang="sv-SE" i="1" dirty="0" err="1"/>
              <a:t>into</a:t>
            </a:r>
            <a:r>
              <a:rPr lang="sv-SE" i="1" dirty="0"/>
              <a:t> </a:t>
            </a:r>
            <a:r>
              <a:rPr lang="sv-SE" i="1" dirty="0" err="1"/>
              <a:t>compelling</a:t>
            </a:r>
            <a:r>
              <a:rPr lang="sv-SE" i="1" dirty="0"/>
              <a:t> </a:t>
            </a:r>
            <a:r>
              <a:rPr lang="sv-SE" i="1" dirty="0" err="1"/>
              <a:t>content</a:t>
            </a:r>
            <a:r>
              <a:rPr lang="sv-SE" i="1" dirty="0"/>
              <a:t> </a:t>
            </a:r>
            <a:r>
              <a:rPr lang="sv-SE" i="1" dirty="0" err="1"/>
              <a:t>that</a:t>
            </a:r>
            <a:r>
              <a:rPr lang="sv-SE" i="1" dirty="0"/>
              <a:t> </a:t>
            </a:r>
            <a:r>
              <a:rPr lang="en-US" i="1" dirty="0"/>
              <a:t>supports sales, recruitment and future growth.</a:t>
            </a:r>
            <a:endParaRPr lang="sv-SE" i="1" dirty="0"/>
          </a:p>
        </p:txBody>
      </p:sp>
      <p:sp>
        <p:nvSpPr>
          <p:cNvPr id="4" name="Slide Number Placeholder 3"/>
          <p:cNvSpPr>
            <a:spLocks noGrp="1"/>
          </p:cNvSpPr>
          <p:nvPr>
            <p:ph type="sldNum" sz="quarter" idx="5"/>
          </p:nvPr>
        </p:nvSpPr>
        <p:spPr/>
        <p:txBody>
          <a:bodyPr/>
          <a:lstStyle/>
          <a:p>
            <a:fld id="{8A2C7B89-0826-436A-A05D-5164DEBE8E11}" type="slidenum">
              <a:rPr lang="en-US" smtClean="0"/>
              <a:t>10</a:t>
            </a:fld>
            <a:endParaRPr lang="en-US" dirty="0"/>
          </a:p>
        </p:txBody>
      </p:sp>
    </p:spTree>
    <p:extLst>
      <p:ext uri="{BB962C8B-B14F-4D97-AF65-F5344CB8AC3E}">
        <p14:creationId xmlns:p14="http://schemas.microsoft.com/office/powerpoint/2010/main" val="180688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5000"/>
              </a:lnSpc>
              <a:spcBef>
                <a:spcPts val="400"/>
              </a:spcBef>
            </a:pPr>
            <a:r>
              <a:rPr lang="sv-SE" i="1" dirty="0"/>
              <a:t>The game is </a:t>
            </a:r>
            <a:r>
              <a:rPr lang="sv-SE" i="1" dirty="0" err="1"/>
              <a:t>designed</a:t>
            </a:r>
            <a:r>
              <a:rPr lang="sv-SE" i="1" dirty="0"/>
              <a:t> to </a:t>
            </a:r>
            <a:r>
              <a:rPr lang="sv-SE" i="1" dirty="0" err="1"/>
              <a:t>find</a:t>
            </a:r>
            <a:r>
              <a:rPr lang="sv-SE" i="1" dirty="0"/>
              <a:t> </a:t>
            </a:r>
            <a:r>
              <a:rPr lang="sv-SE" i="1" dirty="0" err="1"/>
              <a:t>stories</a:t>
            </a:r>
            <a:r>
              <a:rPr lang="sv-SE" i="1" dirty="0"/>
              <a:t> </a:t>
            </a:r>
            <a:r>
              <a:rPr lang="sv-SE" i="1" dirty="0" err="1"/>
              <a:t>about</a:t>
            </a:r>
            <a:r>
              <a:rPr lang="sv-SE" i="1" dirty="0"/>
              <a:t> 3 </a:t>
            </a:r>
            <a:r>
              <a:rPr lang="sv-SE" i="1" dirty="0" err="1"/>
              <a:t>main</a:t>
            </a:r>
            <a:r>
              <a:rPr lang="sv-SE" i="1" dirty="0"/>
              <a:t> areas: </a:t>
            </a:r>
            <a:br>
              <a:rPr lang="sv-SE" i="1" dirty="0"/>
            </a:br>
            <a:endParaRPr lang="sv-SE" i="1" dirty="0"/>
          </a:p>
          <a:p>
            <a:pPr marL="285750" indent="-285750">
              <a:lnSpc>
                <a:spcPct val="95000"/>
              </a:lnSpc>
              <a:spcBef>
                <a:spcPts val="400"/>
              </a:spcBef>
              <a:buFont typeface="Arial" panose="020B0604020202020204" pitchFamily="34" charset="0"/>
              <a:buChar char="•"/>
            </a:pPr>
            <a:r>
              <a:rPr lang="en-IN" i="1" dirty="0"/>
              <a:t>What we stand for and how our </a:t>
            </a:r>
            <a:r>
              <a:rPr lang="en-IN" b="1" i="1" dirty="0">
                <a:solidFill>
                  <a:schemeClr val="accent1"/>
                </a:solidFill>
              </a:rPr>
              <a:t>Culture</a:t>
            </a:r>
            <a:r>
              <a:rPr lang="en-IN" i="1" dirty="0"/>
              <a:t> drives our business.</a:t>
            </a:r>
          </a:p>
          <a:p>
            <a:pPr marL="285750" indent="-285750">
              <a:lnSpc>
                <a:spcPct val="95000"/>
              </a:lnSpc>
              <a:spcBef>
                <a:spcPts val="400"/>
              </a:spcBef>
              <a:buFont typeface="Arial" panose="020B0604020202020204" pitchFamily="34" charset="0"/>
              <a:buChar char="•"/>
            </a:pPr>
            <a:r>
              <a:rPr lang="en-IN" i="1" dirty="0"/>
              <a:t>How we </a:t>
            </a:r>
            <a:r>
              <a:rPr lang="en-IN" b="1" i="1" dirty="0"/>
              <a:t>collaborate with our customers</a:t>
            </a:r>
            <a:r>
              <a:rPr lang="en-IN" i="1" dirty="0"/>
              <a:t> to find solutions that improve their lives, and the lives of people everywhere</a:t>
            </a:r>
          </a:p>
          <a:p>
            <a:pPr marL="285750" marR="0" lvl="0" indent="-2857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lang="en-IN" i="1" dirty="0"/>
              <a:t>How our solutions have a </a:t>
            </a:r>
            <a:r>
              <a:rPr lang="en-IN" b="1" i="1" dirty="0">
                <a:solidFill>
                  <a:schemeClr val="tx2"/>
                </a:solidFill>
              </a:rPr>
              <a:t>positive impact on the world </a:t>
            </a:r>
            <a:r>
              <a:rPr lang="en-IN" i="1" dirty="0"/>
              <a:t>and help drive society forward.</a:t>
            </a:r>
          </a:p>
          <a:p>
            <a:pPr marL="285750" indent="-285750">
              <a:lnSpc>
                <a:spcPct val="95000"/>
              </a:lnSpc>
              <a:spcBef>
                <a:spcPts val="400"/>
              </a:spcBef>
              <a:buFont typeface="Arial" panose="020B0604020202020204" pitchFamily="34" charset="0"/>
              <a:buChar char="•"/>
            </a:pPr>
            <a:endParaRPr lang="en-IN" dirty="0"/>
          </a:p>
          <a:p>
            <a:pPr defTabSz="990478">
              <a:defRPr/>
            </a:pPr>
            <a:r>
              <a:rPr lang="en-US" i="1" dirty="0"/>
              <a:t>Please note that all stories should be relevant and true. This does not mean all facts must be revealed. If you are not allowed to mention a customer by name for </a:t>
            </a:r>
            <a:r>
              <a:rPr lang="en-US" i="1" dirty="0" err="1"/>
              <a:t>exmple</a:t>
            </a:r>
            <a:r>
              <a:rPr lang="en-US" i="1" dirty="0"/>
              <a:t>, you might still be able to use the story and just avoid certain details.</a:t>
            </a:r>
          </a:p>
          <a:p>
            <a:pPr defTabSz="990478">
              <a:defRPr/>
            </a:pPr>
            <a:endParaRPr lang="en-US" i="1" dirty="0"/>
          </a:p>
          <a:p>
            <a:pPr defTabSz="990478">
              <a:defRPr/>
            </a:pPr>
            <a:r>
              <a:rPr lang="en-US" sz="1300" i="1" dirty="0"/>
              <a:t>All submitted stories are saved in a story bank hosted by Corporate Communications. You are free to use your own stories in any way that best suits your business.</a:t>
            </a:r>
            <a:endParaRPr lang="en-US" i="1" dirty="0"/>
          </a:p>
          <a:p>
            <a:pPr defTabSz="990478">
              <a:defRPr/>
            </a:pPr>
            <a:endParaRPr lang="en-US" dirty="0"/>
          </a:p>
        </p:txBody>
      </p:sp>
      <p:sp>
        <p:nvSpPr>
          <p:cNvPr id="4" name="Slide Number Placeholder 3"/>
          <p:cNvSpPr>
            <a:spLocks noGrp="1"/>
          </p:cNvSpPr>
          <p:nvPr>
            <p:ph type="sldNum" sz="quarter" idx="5"/>
          </p:nvPr>
        </p:nvSpPr>
        <p:spPr/>
        <p:txBody>
          <a:bodyPr/>
          <a:lstStyle/>
          <a:p>
            <a:fld id="{8A2C7B89-0826-436A-A05D-5164DEBE8E11}" type="slidenum">
              <a:rPr lang="en-US" smtClean="0"/>
              <a:t>11</a:t>
            </a:fld>
            <a:endParaRPr lang="en-US" dirty="0"/>
          </a:p>
        </p:txBody>
      </p:sp>
    </p:spTree>
    <p:extLst>
      <p:ext uri="{BB962C8B-B14F-4D97-AF65-F5344CB8AC3E}">
        <p14:creationId xmlns:p14="http://schemas.microsoft.com/office/powerpoint/2010/main" val="832448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i="1" dirty="0" err="1"/>
              <a:t>When</a:t>
            </a:r>
            <a:r>
              <a:rPr lang="sv-SE" i="1" dirty="0"/>
              <a:t> </a:t>
            </a:r>
            <a:r>
              <a:rPr lang="sv-SE" i="1" dirty="0" err="1"/>
              <a:t>playing</a:t>
            </a:r>
            <a:r>
              <a:rPr lang="sv-SE" i="1" dirty="0"/>
              <a:t> </a:t>
            </a:r>
            <a:r>
              <a:rPr lang="sv-SE" i="1" dirty="0" err="1"/>
              <a:t>we</a:t>
            </a:r>
            <a:r>
              <a:rPr lang="sv-SE" i="1" dirty="0"/>
              <a:t> </a:t>
            </a:r>
            <a:r>
              <a:rPr lang="sv-SE" i="1" dirty="0" err="1"/>
              <a:t>need</a:t>
            </a:r>
            <a:r>
              <a:rPr lang="sv-SE" i="1" dirty="0"/>
              <a:t>:</a:t>
            </a:r>
          </a:p>
          <a:p>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A Game Master </a:t>
            </a:r>
            <a:r>
              <a:rPr lang="en-US" sz="1000" i="1" kern="1200" dirty="0">
                <a:solidFill>
                  <a:schemeClr val="tx1"/>
                </a:solidFill>
                <a:latin typeface="+mn-lt"/>
                <a:ea typeface="+mn-ea"/>
                <a:cs typeface="+mn-cs"/>
              </a:rPr>
              <a:t>who is overall responsible. He/she </a:t>
            </a:r>
            <a:r>
              <a:rPr lang="en-US" sz="800" i="1" kern="1200" dirty="0">
                <a:solidFill>
                  <a:schemeClr val="tx1"/>
                </a:solidFill>
                <a:latin typeface="+mn-lt"/>
                <a:ea typeface="+mn-ea"/>
                <a:cs typeface="+mn-cs"/>
              </a:rPr>
              <a:t>arranges the Teams session, including breakout rooms, and gives this introduction presentation. He/she is also ready to assist all teams while playing. </a:t>
            </a:r>
            <a:r>
              <a:rPr lang="en-US" sz="800" b="0" i="1" dirty="0">
                <a:solidFill>
                  <a:srgbClr val="6D2077"/>
                </a:solidFill>
              </a:rPr>
              <a:t>The Game Master will also provide the link to the interactive game plan. </a:t>
            </a:r>
            <a:endParaRPr lang="en-US" sz="800"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latin typeface="+mn-lt"/>
                <a:ea typeface="+mn-ea"/>
                <a:cs typeface="+mn-cs"/>
              </a:rPr>
              <a:t>Everyone else are players. You will be d</a:t>
            </a:r>
            <a:r>
              <a:rPr lang="en-US" sz="1000" i="1" dirty="0"/>
              <a:t>ivided into smaller teams and </a:t>
            </a:r>
            <a:r>
              <a:rPr lang="en-US" sz="1000" b="1" i="1" dirty="0"/>
              <a:t>meet in separate Teams breakout rooms</a:t>
            </a:r>
            <a:r>
              <a:rPr lang="en-US" sz="1000" i="1" dirty="0"/>
              <a:t>. Everyone will be active and share their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kern="1200" dirty="0">
                <a:solidFill>
                  <a:schemeClr val="tx1"/>
                </a:solidFill>
                <a:latin typeface="+mn-lt"/>
                <a:ea typeface="+mn-ea"/>
                <a:cs typeface="+mn-cs"/>
              </a:rPr>
              <a:t>Each team assigns a Note Taker, who will </a:t>
            </a:r>
            <a:r>
              <a:rPr lang="en-US" sz="800" b="1" i="1" kern="1200" dirty="0">
                <a:solidFill>
                  <a:schemeClr val="tx1"/>
                </a:solidFill>
                <a:latin typeface="+mn-lt"/>
                <a:ea typeface="+mn-ea"/>
                <a:cs typeface="+mn-cs"/>
              </a:rPr>
              <a:t>share the interactive game plan </a:t>
            </a:r>
            <a:r>
              <a:rPr lang="en-US" sz="800" i="1" kern="1200" dirty="0">
                <a:solidFill>
                  <a:schemeClr val="tx1"/>
                </a:solidFill>
                <a:latin typeface="+mn-lt"/>
                <a:ea typeface="+mn-ea"/>
                <a:cs typeface="+mn-cs"/>
              </a:rPr>
              <a:t>on his/her screen, and </a:t>
            </a:r>
            <a:r>
              <a:rPr lang="en-US" sz="800" b="1" i="1" kern="1200" dirty="0">
                <a:solidFill>
                  <a:schemeClr val="tx1"/>
                </a:solidFill>
                <a:latin typeface="+mn-lt"/>
                <a:ea typeface="+mn-ea"/>
                <a:cs typeface="+mn-cs"/>
              </a:rPr>
              <a:t>capture the story in an online form.</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A2C7B89-0826-436A-A05D-5164DEBE8E11}" type="slidenum">
              <a:rPr lang="en-US" smtClean="0"/>
              <a:t>12</a:t>
            </a:fld>
            <a:endParaRPr lang="en-US" dirty="0"/>
          </a:p>
        </p:txBody>
      </p:sp>
    </p:spTree>
    <p:extLst>
      <p:ext uri="{BB962C8B-B14F-4D97-AF65-F5344CB8AC3E}">
        <p14:creationId xmlns:p14="http://schemas.microsoft.com/office/powerpoint/2010/main" val="179314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dirty="0"/>
              <a:t> is the </a:t>
            </a:r>
            <a:r>
              <a:rPr lang="sv-SE" dirty="0" err="1"/>
              <a:t>basic</a:t>
            </a:r>
            <a:r>
              <a:rPr lang="sv-SE" dirty="0"/>
              <a:t> game </a:t>
            </a:r>
            <a:r>
              <a:rPr lang="sv-SE" dirty="0" err="1"/>
              <a:t>flow</a:t>
            </a:r>
            <a:r>
              <a:rPr lang="sv-SE" dirty="0"/>
              <a:t>. </a:t>
            </a:r>
          </a:p>
          <a:p>
            <a:pPr marL="228600" indent="-228600">
              <a:buFont typeface="+mj-lt"/>
              <a:buAutoNum type="arabicPeriod"/>
            </a:pPr>
            <a:endParaRPr lang="sv-SE"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i="1" dirty="0">
                <a:solidFill>
                  <a:srgbClr val="6D2077"/>
                </a:solidFill>
              </a:rPr>
              <a:t>Each player will soon be assigned to a smaller team. </a:t>
            </a:r>
            <a:r>
              <a:rPr lang="en-US" sz="1200" b="0" i="1" dirty="0">
                <a:solidFill>
                  <a:srgbClr val="6D2077"/>
                </a:solidFill>
              </a:rPr>
              <a:t>This is arranged by the Game Master, and you will automatically be pushed to the correct breakout session. </a:t>
            </a:r>
            <a:br>
              <a:rPr lang="en-US" sz="1200" b="0" i="1" dirty="0">
                <a:solidFill>
                  <a:srgbClr val="6D2077"/>
                </a:solidFill>
              </a:rPr>
            </a:br>
            <a:r>
              <a:rPr lang="en-US" sz="1200" b="0" i="1" dirty="0">
                <a:solidFill>
                  <a:srgbClr val="6D2077"/>
                </a:solidFill>
              </a:rPr>
              <a:t>(For instructions on how to do this, see link below)</a:t>
            </a:r>
            <a:br>
              <a:rPr lang="en-US" sz="1200" b="0" i="1" dirty="0">
                <a:solidFill>
                  <a:srgbClr val="6D2077"/>
                </a:solidFill>
              </a:rPr>
            </a:br>
            <a:endParaRPr lang="en-US" sz="1200" b="0" i="1" dirty="0">
              <a:solidFill>
                <a:srgbClr val="6D2077"/>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i="1" dirty="0">
                <a:solidFill>
                  <a:schemeClr val="accent3"/>
                </a:solidFill>
              </a:rPr>
              <a:t>Each team starts off by appointing a Note Taker</a:t>
            </a:r>
            <a:r>
              <a:rPr lang="en-US" sz="1200" b="0" i="1" dirty="0">
                <a:solidFill>
                  <a:schemeClr val="accent3"/>
                </a:solidFill>
              </a:rPr>
              <a:t>, who then </a:t>
            </a:r>
            <a:r>
              <a:rPr lang="en-US" sz="1200" b="0" i="1" dirty="0">
                <a:solidFill>
                  <a:srgbClr val="0066B2"/>
                </a:solidFill>
              </a:rPr>
              <a:t>shares the interactive game plan on his/her screen for everyone to see.</a:t>
            </a:r>
            <a:br>
              <a:rPr lang="en-US" sz="1200" b="0" i="1" dirty="0">
                <a:solidFill>
                  <a:srgbClr val="0066B2"/>
                </a:solidFill>
              </a:rPr>
            </a:br>
            <a:endParaRPr lang="en-US" sz="1200" b="0" i="1" dirty="0">
              <a:solidFill>
                <a:srgbClr val="0066B2"/>
              </a:solidFill>
            </a:endParaRPr>
          </a:p>
          <a:p>
            <a:pPr marL="228600" indent="-228600">
              <a:buFont typeface="+mj-lt"/>
              <a:buAutoNum type="arabicPeriod"/>
            </a:pPr>
            <a:r>
              <a:rPr lang="en-US" sz="1200" b="1" i="1" dirty="0">
                <a:solidFill>
                  <a:schemeClr val="accent4"/>
                </a:solidFill>
              </a:rPr>
              <a:t>The team now follows </a:t>
            </a:r>
            <a:r>
              <a:rPr lang="en-US" sz="1200" b="0" i="1" dirty="0">
                <a:solidFill>
                  <a:schemeClr val="accent4"/>
                </a:solidFill>
              </a:rPr>
              <a:t>the steps on the game plan and everyone shares a story idea. The team members listen to each other’s stories and then </a:t>
            </a:r>
            <a:r>
              <a:rPr lang="en-US" sz="1200" b="1" i="1" dirty="0">
                <a:solidFill>
                  <a:schemeClr val="accent4"/>
                </a:solidFill>
              </a:rPr>
              <a:t>jointly picks a favorite to develop further. </a:t>
            </a:r>
            <a:br>
              <a:rPr lang="en-US" sz="1200" b="1" i="1" dirty="0">
                <a:solidFill>
                  <a:schemeClr val="accent4"/>
                </a:solidFill>
              </a:rPr>
            </a:br>
            <a:endParaRPr lang="en-US" sz="1200" b="1" i="1" dirty="0">
              <a:solidFill>
                <a:schemeClr val="accent4"/>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1" dirty="0">
                <a:solidFill>
                  <a:schemeClr val="accent6"/>
                </a:solidFill>
              </a:rPr>
              <a:t>The team now develops the story together by </a:t>
            </a:r>
            <a:r>
              <a:rPr lang="en-US" sz="1200" b="1" i="1" dirty="0">
                <a:solidFill>
                  <a:schemeClr val="accent6"/>
                </a:solidFill>
              </a:rPr>
              <a:t>filling in the online form </a:t>
            </a:r>
            <a:r>
              <a:rPr lang="en-US" sz="1200" b="0" i="1" dirty="0">
                <a:solidFill>
                  <a:schemeClr val="accent6"/>
                </a:solidFill>
              </a:rPr>
              <a:t>(preferably in English). The link to the form is provided inside the game.</a:t>
            </a:r>
            <a:br>
              <a:rPr lang="en-US" sz="1200" b="0" i="1" dirty="0">
                <a:solidFill>
                  <a:schemeClr val="accent6"/>
                </a:solidFill>
              </a:rPr>
            </a:br>
            <a:endParaRPr lang="en-US" sz="1200" b="0" i="1" dirty="0">
              <a:solidFill>
                <a:schemeClr val="accent6"/>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1" dirty="0">
                <a:solidFill>
                  <a:schemeClr val="accent1"/>
                </a:solidFill>
              </a:rPr>
              <a:t>When time is up, the teams are called back for a closing session when you will present your stories.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accent1"/>
                </a:solidFill>
              </a:rPr>
              <a:t>Creating breakout rooms in teams: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chemeClr val="accent1"/>
                </a:solidFill>
              </a:rPr>
              <a:t>https://onevirtualoffice.sharepoint.com/sites/Office365KnowledgeCenter/SitePages/Breakout-rooms-in-MS-Teams-meeting.aspx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1" dirty="0">
              <a:solidFill>
                <a:schemeClr val="accent6"/>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1" dirty="0">
              <a:solidFill>
                <a:schemeClr val="accent4"/>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1" dirty="0">
              <a:solidFill>
                <a:srgbClr val="0066B2"/>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1" dirty="0">
              <a:solidFill>
                <a:schemeClr val="accent3"/>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1" dirty="0">
              <a:solidFill>
                <a:srgbClr val="6D2077"/>
              </a:solidFill>
            </a:endParaRPr>
          </a:p>
          <a:p>
            <a:endParaRPr lang="en-US" dirty="0"/>
          </a:p>
        </p:txBody>
      </p:sp>
      <p:sp>
        <p:nvSpPr>
          <p:cNvPr id="4" name="Slide Number Placeholder 3"/>
          <p:cNvSpPr>
            <a:spLocks noGrp="1"/>
          </p:cNvSpPr>
          <p:nvPr>
            <p:ph type="sldNum" sz="quarter" idx="5"/>
          </p:nvPr>
        </p:nvSpPr>
        <p:spPr/>
        <p:txBody>
          <a:bodyPr/>
          <a:lstStyle/>
          <a:p>
            <a:fld id="{8A2C7B89-0826-436A-A05D-5164DEBE8E11}" type="slidenum">
              <a:rPr lang="en-US" smtClean="0"/>
              <a:t>13</a:t>
            </a:fld>
            <a:endParaRPr lang="en-US" dirty="0"/>
          </a:p>
        </p:txBody>
      </p:sp>
    </p:spTree>
    <p:extLst>
      <p:ext uri="{BB962C8B-B14F-4D97-AF65-F5344CB8AC3E}">
        <p14:creationId xmlns:p14="http://schemas.microsoft.com/office/powerpoint/2010/main" val="2766885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i="1" dirty="0" err="1"/>
              <a:t>This</a:t>
            </a:r>
            <a:r>
              <a:rPr lang="sv-SE" i="1" dirty="0"/>
              <a:t> is </a:t>
            </a:r>
            <a:r>
              <a:rPr lang="sv-SE" i="1" dirty="0" err="1"/>
              <a:t>what</a:t>
            </a:r>
            <a:r>
              <a:rPr lang="sv-SE" i="1" dirty="0"/>
              <a:t> the game plan looks like. </a:t>
            </a:r>
            <a:r>
              <a:rPr lang="sv-SE" i="1" dirty="0" err="1"/>
              <a:t>You</a:t>
            </a:r>
            <a:r>
              <a:rPr lang="sv-SE" i="1" dirty="0"/>
              <a:t> start by </a:t>
            </a:r>
            <a:r>
              <a:rPr lang="sv-SE" i="1" dirty="0" err="1"/>
              <a:t>picking</a:t>
            </a:r>
            <a:r>
              <a:rPr lang="sv-SE" i="1" dirty="0"/>
              <a:t> a </a:t>
            </a:r>
            <a:r>
              <a:rPr lang="sv-SE" i="1" dirty="0" err="1"/>
              <a:t>circle</a:t>
            </a:r>
            <a:r>
              <a:rPr lang="sv-SE" i="1" dirty="0"/>
              <a:t>, </a:t>
            </a:r>
            <a:r>
              <a:rPr lang="sv-SE" i="1" dirty="0" err="1"/>
              <a:t>free</a:t>
            </a:r>
            <a:r>
              <a:rPr lang="sv-SE" i="1" dirty="0"/>
              <a:t> </a:t>
            </a:r>
            <a:r>
              <a:rPr lang="sv-SE" i="1" dirty="0" err="1"/>
              <a:t>of</a:t>
            </a:r>
            <a:r>
              <a:rPr lang="sv-SE" i="1" dirty="0"/>
              <a:t> choice, and </a:t>
            </a:r>
            <a:r>
              <a:rPr lang="sv-SE" i="1" dirty="0" err="1"/>
              <a:t>then</a:t>
            </a:r>
            <a:r>
              <a:rPr lang="sv-SE" i="1" dirty="0"/>
              <a:t> </a:t>
            </a:r>
            <a:r>
              <a:rPr lang="sv-SE" i="1" dirty="0" err="1"/>
              <a:t>simply</a:t>
            </a:r>
            <a:r>
              <a:rPr lang="sv-SE" i="1" dirty="0"/>
              <a:t> </a:t>
            </a:r>
            <a:r>
              <a:rPr lang="sv-SE" i="1" dirty="0" err="1"/>
              <a:t>move</a:t>
            </a:r>
            <a:r>
              <a:rPr lang="sv-SE" i="1" dirty="0"/>
              <a:t> </a:t>
            </a:r>
            <a:r>
              <a:rPr lang="sv-SE" i="1" dirty="0" err="1"/>
              <a:t>through</a:t>
            </a:r>
            <a:r>
              <a:rPr lang="sv-SE" i="1" dirty="0"/>
              <a:t> the </a:t>
            </a:r>
            <a:r>
              <a:rPr lang="sv-SE" i="1" dirty="0" err="1"/>
              <a:t>circle</a:t>
            </a:r>
            <a:r>
              <a:rPr lang="sv-SE" i="1" dirty="0"/>
              <a:t> by </a:t>
            </a:r>
            <a:r>
              <a:rPr lang="sv-SE" i="1" dirty="0" err="1"/>
              <a:t>clicking</a:t>
            </a:r>
            <a:r>
              <a:rPr lang="sv-SE" i="1" dirty="0"/>
              <a:t> on </a:t>
            </a:r>
            <a:r>
              <a:rPr lang="sv-SE" i="1" dirty="0" err="1"/>
              <a:t>each</a:t>
            </a:r>
            <a:r>
              <a:rPr lang="sv-SE" i="1" dirty="0"/>
              <a:t> step. </a:t>
            </a:r>
          </a:p>
          <a:p>
            <a:endParaRPr lang="sv-SE" i="1" dirty="0"/>
          </a:p>
          <a:p>
            <a:r>
              <a:rPr lang="sv-SE" i="1" dirty="0"/>
              <a:t>If </a:t>
            </a:r>
            <a:r>
              <a:rPr lang="sv-SE" i="1" dirty="0" err="1"/>
              <a:t>you</a:t>
            </a:r>
            <a:r>
              <a:rPr lang="sv-SE" i="1" dirty="0"/>
              <a:t> </a:t>
            </a:r>
            <a:r>
              <a:rPr lang="sv-SE" i="1" dirty="0" err="1"/>
              <a:t>have</a:t>
            </a:r>
            <a:r>
              <a:rPr lang="sv-SE" i="1" dirty="0"/>
              <a:t> </a:t>
            </a:r>
            <a:r>
              <a:rPr lang="sv-SE" i="1" dirty="0" err="1"/>
              <a:t>time</a:t>
            </a:r>
            <a:r>
              <a:rPr lang="sv-SE" i="1" dirty="0"/>
              <a:t>, </a:t>
            </a:r>
            <a:r>
              <a:rPr lang="sv-SE" i="1" dirty="0" err="1"/>
              <a:t>feel</a:t>
            </a:r>
            <a:r>
              <a:rPr lang="sv-SE" i="1" dirty="0"/>
              <a:t> </a:t>
            </a:r>
            <a:r>
              <a:rPr lang="sv-SE" i="1" dirty="0" err="1"/>
              <a:t>free</a:t>
            </a:r>
            <a:r>
              <a:rPr lang="sv-SE" i="1" dirty="0"/>
              <a:t> to start a new round!</a:t>
            </a:r>
            <a:endParaRPr lang="en-US" i="1" dirty="0"/>
          </a:p>
        </p:txBody>
      </p:sp>
      <p:sp>
        <p:nvSpPr>
          <p:cNvPr id="4" name="Slide Number Placeholder 3"/>
          <p:cNvSpPr>
            <a:spLocks noGrp="1"/>
          </p:cNvSpPr>
          <p:nvPr>
            <p:ph type="sldNum" sz="quarter" idx="5"/>
          </p:nvPr>
        </p:nvSpPr>
        <p:spPr/>
        <p:txBody>
          <a:bodyPr/>
          <a:lstStyle/>
          <a:p>
            <a:fld id="{8A2C7B89-0826-436A-A05D-5164DEBE8E11}" type="slidenum">
              <a:rPr lang="en-US" smtClean="0"/>
              <a:t>14</a:t>
            </a:fld>
            <a:endParaRPr lang="en-US" dirty="0"/>
          </a:p>
        </p:txBody>
      </p:sp>
    </p:spTree>
    <p:extLst>
      <p:ext uri="{BB962C8B-B14F-4D97-AF65-F5344CB8AC3E}">
        <p14:creationId xmlns:p14="http://schemas.microsoft.com/office/powerpoint/2010/main" val="2162316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sv-SE" b="0" i="1" dirty="0"/>
              <a:t>And </a:t>
            </a:r>
            <a:r>
              <a:rPr lang="sv-SE" b="0" i="1" dirty="0" err="1"/>
              <a:t>here</a:t>
            </a:r>
            <a:r>
              <a:rPr lang="sv-SE" b="0" i="1" dirty="0"/>
              <a:t> </a:t>
            </a:r>
            <a:r>
              <a:rPr lang="sv-SE" b="0" i="1" dirty="0" err="1"/>
              <a:t>are</a:t>
            </a:r>
            <a:r>
              <a:rPr lang="sv-SE" b="0" i="1" dirty="0"/>
              <a:t> the teams for </a:t>
            </a:r>
            <a:r>
              <a:rPr lang="sv-SE" b="0" i="1" dirty="0" err="1"/>
              <a:t>today</a:t>
            </a:r>
            <a:r>
              <a:rPr lang="sv-SE" b="0" i="1" dirty="0"/>
              <a:t>…. (Game master </a:t>
            </a:r>
            <a:r>
              <a:rPr lang="sv-SE" b="0" i="1" dirty="0" err="1"/>
              <a:t>fills</a:t>
            </a:r>
            <a:r>
              <a:rPr lang="sv-SE" b="0" i="1" dirty="0"/>
              <a:t> in the </a:t>
            </a:r>
            <a:r>
              <a:rPr lang="sv-SE" b="0" i="1" dirty="0" err="1"/>
              <a:t>names</a:t>
            </a:r>
            <a:r>
              <a:rPr lang="sv-SE" b="0" i="1" dirty="0"/>
              <a:t> in </a:t>
            </a:r>
            <a:r>
              <a:rPr lang="sv-SE" b="0" i="1" dirty="0" err="1"/>
              <a:t>advance</a:t>
            </a:r>
            <a:r>
              <a:rPr lang="sv-SE" b="0" i="1" dirty="0"/>
              <a:t>)</a:t>
            </a:r>
            <a:endParaRPr lang="en-US" b="0" i="1" dirty="0"/>
          </a:p>
        </p:txBody>
      </p:sp>
      <p:sp>
        <p:nvSpPr>
          <p:cNvPr id="4" name="Slide Number Placeholder 3"/>
          <p:cNvSpPr>
            <a:spLocks noGrp="1"/>
          </p:cNvSpPr>
          <p:nvPr>
            <p:ph type="sldNum" sz="quarter" idx="5"/>
          </p:nvPr>
        </p:nvSpPr>
        <p:spPr/>
        <p:txBody>
          <a:bodyPr/>
          <a:lstStyle/>
          <a:p>
            <a:fld id="{8A2C7B89-0826-436A-A05D-5164DEBE8E11}" type="slidenum">
              <a:rPr lang="en-US" smtClean="0"/>
              <a:t>15</a:t>
            </a:fld>
            <a:endParaRPr lang="en-US" dirty="0"/>
          </a:p>
        </p:txBody>
      </p:sp>
    </p:spTree>
    <p:extLst>
      <p:ext uri="{BB962C8B-B14F-4D97-AF65-F5344CB8AC3E}">
        <p14:creationId xmlns:p14="http://schemas.microsoft.com/office/powerpoint/2010/main" val="3079449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1" dirty="0" err="1">
                <a:solidFill>
                  <a:schemeClr val="bg1"/>
                </a:solidFill>
              </a:rPr>
              <a:t>You</a:t>
            </a:r>
            <a:r>
              <a:rPr lang="sv-SE" b="0" i="1" dirty="0">
                <a:solidFill>
                  <a:schemeClr val="bg1"/>
                </a:solidFill>
              </a:rPr>
              <a:t> </a:t>
            </a:r>
            <a:r>
              <a:rPr lang="sv-SE" b="0" i="1" dirty="0" err="1">
                <a:solidFill>
                  <a:schemeClr val="bg1"/>
                </a:solidFill>
              </a:rPr>
              <a:t>will</a:t>
            </a:r>
            <a:r>
              <a:rPr lang="sv-SE" b="0" i="1" dirty="0">
                <a:solidFill>
                  <a:schemeClr val="bg1"/>
                </a:solidFill>
              </a:rPr>
              <a:t> </a:t>
            </a:r>
            <a:r>
              <a:rPr lang="sv-SE" b="0" i="1" dirty="0" err="1">
                <a:solidFill>
                  <a:schemeClr val="bg1"/>
                </a:solidFill>
              </a:rPr>
              <a:t>now</a:t>
            </a:r>
            <a:r>
              <a:rPr lang="sv-SE" b="0" i="1" dirty="0">
                <a:solidFill>
                  <a:schemeClr val="bg1"/>
                </a:solidFill>
              </a:rPr>
              <a:t> be </a:t>
            </a:r>
            <a:r>
              <a:rPr lang="sv-SE" b="0" i="1" dirty="0" err="1">
                <a:solidFill>
                  <a:schemeClr val="bg1"/>
                </a:solidFill>
              </a:rPr>
              <a:t>invited</a:t>
            </a:r>
            <a:r>
              <a:rPr lang="sv-SE" b="0" i="1" dirty="0">
                <a:solidFill>
                  <a:schemeClr val="bg1"/>
                </a:solidFill>
              </a:rPr>
              <a:t> to </a:t>
            </a:r>
            <a:r>
              <a:rPr lang="sv-SE" b="0" i="1" dirty="0" err="1">
                <a:solidFill>
                  <a:schemeClr val="bg1"/>
                </a:solidFill>
              </a:rPr>
              <a:t>your</a:t>
            </a:r>
            <a:r>
              <a:rPr lang="sv-SE" b="0" i="1" dirty="0">
                <a:solidFill>
                  <a:schemeClr val="bg1"/>
                </a:solidFill>
              </a:rPr>
              <a:t> </a:t>
            </a:r>
            <a:r>
              <a:rPr lang="sv-SE" b="0" i="1" dirty="0" err="1">
                <a:solidFill>
                  <a:schemeClr val="bg1"/>
                </a:solidFill>
              </a:rPr>
              <a:t>individual</a:t>
            </a:r>
            <a:r>
              <a:rPr lang="sv-SE" b="0" i="1" dirty="0">
                <a:solidFill>
                  <a:schemeClr val="bg1"/>
                </a:solidFill>
              </a:rPr>
              <a:t> break-</a:t>
            </a:r>
            <a:r>
              <a:rPr lang="sv-SE" b="0" i="1" dirty="0" err="1">
                <a:solidFill>
                  <a:schemeClr val="bg1"/>
                </a:solidFill>
              </a:rPr>
              <a:t>out</a:t>
            </a:r>
            <a:r>
              <a:rPr lang="sv-SE" b="0" i="1" dirty="0">
                <a:solidFill>
                  <a:schemeClr val="bg1"/>
                </a:solidFill>
              </a:rPr>
              <a:t>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chemeClr val="bg1"/>
                </a:solidFill>
              </a:rPr>
              <a:t>Start by assigning a Note Taker, who will share the game plan on his/her screen.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chemeClr val="bg1"/>
                </a:solidFill>
              </a:rPr>
              <a:t>Then pick a circle and start playing.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chemeClr val="bg1"/>
                </a:solidFill>
              </a:rPr>
              <a:t>Leave your cameras on! This will greatly improve your collaboration and it’s also more fun!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chemeClr val="bg1"/>
                </a:solidFill>
              </a:rPr>
              <a:t>You will be called back for presentation and wrap-up at HH:MM (Game Master decides what time to fill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1"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8A2C7B89-0826-436A-A05D-5164DEBE8E11}" type="slidenum">
              <a:rPr lang="en-US" smtClean="0"/>
              <a:t>16</a:t>
            </a:fld>
            <a:endParaRPr lang="en-US" dirty="0"/>
          </a:p>
        </p:txBody>
      </p:sp>
    </p:spTree>
    <p:extLst>
      <p:ext uri="{BB962C8B-B14F-4D97-AF65-F5344CB8AC3E}">
        <p14:creationId xmlns:p14="http://schemas.microsoft.com/office/powerpoint/2010/main" val="508434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2C7B89-0826-436A-A05D-5164DEBE8E11}" type="slidenum">
              <a:rPr lang="en-US" smtClean="0"/>
              <a:t>17</a:t>
            </a:fld>
            <a:endParaRPr lang="en-US" dirty="0"/>
          </a:p>
        </p:txBody>
      </p:sp>
    </p:spTree>
    <p:extLst>
      <p:ext uri="{BB962C8B-B14F-4D97-AF65-F5344CB8AC3E}">
        <p14:creationId xmlns:p14="http://schemas.microsoft.com/office/powerpoint/2010/main" val="610321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sv-SE" b="0" i="1" dirty="0" err="1"/>
              <a:t>Welcome</a:t>
            </a:r>
            <a:r>
              <a:rPr lang="sv-SE" b="0" i="1" dirty="0"/>
              <a:t> back, I </a:t>
            </a:r>
            <a:r>
              <a:rPr lang="sv-SE" b="0" i="1" dirty="0" err="1"/>
              <a:t>hope</a:t>
            </a:r>
            <a:r>
              <a:rPr lang="sv-SE" b="0" i="1" dirty="0"/>
              <a:t> </a:t>
            </a:r>
            <a:r>
              <a:rPr lang="sv-SE" b="0" i="1" dirty="0" err="1"/>
              <a:t>you</a:t>
            </a:r>
            <a:r>
              <a:rPr lang="sv-SE" b="0" i="1" dirty="0"/>
              <a:t> </a:t>
            </a:r>
            <a:r>
              <a:rPr lang="sv-SE" b="0" i="1" dirty="0" err="1"/>
              <a:t>have</a:t>
            </a:r>
            <a:r>
              <a:rPr lang="sv-SE" b="0" i="1" dirty="0"/>
              <a:t> </a:t>
            </a:r>
            <a:r>
              <a:rPr lang="sv-SE" b="0" i="1" dirty="0" err="1"/>
              <a:t>had</a:t>
            </a:r>
            <a:r>
              <a:rPr lang="sv-SE" b="0" i="1" dirty="0"/>
              <a:t> a </a:t>
            </a:r>
            <a:r>
              <a:rPr lang="sv-SE" b="0" i="1" dirty="0" err="1"/>
              <a:t>lot</a:t>
            </a:r>
            <a:r>
              <a:rPr lang="sv-SE" b="0" i="1" dirty="0"/>
              <a:t> </a:t>
            </a:r>
            <a:r>
              <a:rPr lang="sv-SE" b="0" i="1" dirty="0" err="1"/>
              <a:t>of</a:t>
            </a:r>
            <a:r>
              <a:rPr lang="sv-SE" b="0" i="1" dirty="0"/>
              <a:t> </a:t>
            </a:r>
            <a:r>
              <a:rPr lang="sv-SE" b="0" i="1" dirty="0" err="1"/>
              <a:t>fun</a:t>
            </a:r>
            <a:r>
              <a:rPr lang="sv-SE" b="0" i="1" dirty="0"/>
              <a:t> and </a:t>
            </a:r>
            <a:r>
              <a:rPr lang="sv-SE" b="0" i="1" dirty="0" err="1"/>
              <a:t>also</a:t>
            </a:r>
            <a:r>
              <a:rPr lang="sv-SE" b="0" i="1" dirty="0"/>
              <a:t> </a:t>
            </a:r>
            <a:r>
              <a:rPr lang="sv-SE" b="0" i="1" dirty="0" err="1"/>
              <a:t>learned</a:t>
            </a:r>
            <a:r>
              <a:rPr lang="sv-SE" b="0" i="1" dirty="0"/>
              <a:t> </a:t>
            </a:r>
            <a:r>
              <a:rPr lang="sv-SE" b="0" i="1" dirty="0" err="1"/>
              <a:t>something</a:t>
            </a:r>
            <a:r>
              <a:rPr lang="sv-SE" b="0" i="1" dirty="0"/>
              <a:t> </a:t>
            </a:r>
            <a:r>
              <a:rPr lang="sv-SE" b="0" i="1" dirty="0" err="1"/>
              <a:t>about</a:t>
            </a:r>
            <a:r>
              <a:rPr lang="sv-SE" b="0" i="1" dirty="0"/>
              <a:t> </a:t>
            </a:r>
            <a:r>
              <a:rPr lang="sv-SE" b="0" i="1" dirty="0" err="1"/>
              <a:t>how</a:t>
            </a:r>
            <a:r>
              <a:rPr lang="sv-SE" b="0" i="1" dirty="0"/>
              <a:t> to </a:t>
            </a:r>
            <a:r>
              <a:rPr lang="sv-SE" b="0" i="1" dirty="0" err="1"/>
              <a:t>use</a:t>
            </a:r>
            <a:r>
              <a:rPr lang="sv-SE" b="0" i="1" dirty="0"/>
              <a:t> </a:t>
            </a:r>
            <a:r>
              <a:rPr lang="sv-SE" b="0" i="1" dirty="0" err="1"/>
              <a:t>storytelling</a:t>
            </a:r>
            <a:r>
              <a:rPr lang="sv-SE" b="0" i="1" dirty="0"/>
              <a:t> </a:t>
            </a:r>
            <a:r>
              <a:rPr lang="sv-SE" b="0" i="1" dirty="0" err="1"/>
              <a:t>techniques</a:t>
            </a:r>
            <a:r>
              <a:rPr lang="sv-SE" b="0" i="1" dirty="0"/>
              <a:t> to </a:t>
            </a:r>
            <a:r>
              <a:rPr lang="sv-SE" b="0" i="1" dirty="0" err="1"/>
              <a:t>improve</a:t>
            </a:r>
            <a:r>
              <a:rPr lang="sv-SE" b="0" i="1" dirty="0"/>
              <a:t> </a:t>
            </a:r>
            <a:r>
              <a:rPr lang="sv-SE" b="0" i="1" dirty="0" err="1"/>
              <a:t>your</a:t>
            </a:r>
            <a:r>
              <a:rPr lang="sv-SE" b="0" i="1" dirty="0"/>
              <a:t> </a:t>
            </a:r>
            <a:r>
              <a:rPr lang="sv-SE" b="0" i="1" dirty="0" err="1"/>
              <a:t>communication</a:t>
            </a:r>
            <a:r>
              <a:rPr lang="sv-SE" b="0" i="1" dirty="0"/>
              <a:t> and marketing </a:t>
            </a:r>
            <a:r>
              <a:rPr lang="sv-SE" b="0" i="1" dirty="0" err="1"/>
              <a:t>efforts</a:t>
            </a:r>
            <a:r>
              <a:rPr lang="sv-SE" b="0" i="1" dirty="0"/>
              <a:t>. </a:t>
            </a:r>
          </a:p>
          <a:p>
            <a:pPr defTabSz="990478">
              <a:defRPr/>
            </a:pPr>
            <a:endParaRPr lang="sv-SE" b="0" i="1" dirty="0"/>
          </a:p>
          <a:p>
            <a:pPr defTabSz="990478">
              <a:defRPr/>
            </a:pPr>
            <a:r>
              <a:rPr lang="sv-SE" b="0" i="1" dirty="0" err="1"/>
              <a:t>It’s</a:t>
            </a:r>
            <a:r>
              <a:rPr lang="sv-SE" b="0" i="1" dirty="0"/>
              <a:t> </a:t>
            </a:r>
            <a:r>
              <a:rPr lang="sv-SE" b="0" i="1" dirty="0" err="1"/>
              <a:t>now</a:t>
            </a:r>
            <a:r>
              <a:rPr lang="sv-SE" b="0" i="1" dirty="0"/>
              <a:t> </a:t>
            </a:r>
            <a:r>
              <a:rPr lang="sv-SE" b="0" i="1" dirty="0" err="1"/>
              <a:t>time</a:t>
            </a:r>
            <a:r>
              <a:rPr lang="sv-SE" b="0" i="1" dirty="0"/>
              <a:t> to listen to </a:t>
            </a:r>
            <a:r>
              <a:rPr lang="sv-SE" b="0" i="1" dirty="0" err="1"/>
              <a:t>your</a:t>
            </a:r>
            <a:r>
              <a:rPr lang="sv-SE" b="0" i="1" dirty="0"/>
              <a:t> </a:t>
            </a:r>
            <a:r>
              <a:rPr lang="sv-SE" b="0" i="1" dirty="0" err="1"/>
              <a:t>winning</a:t>
            </a:r>
            <a:r>
              <a:rPr lang="sv-SE" b="0" i="1" dirty="0"/>
              <a:t> </a:t>
            </a:r>
            <a:r>
              <a:rPr lang="sv-SE" b="0" i="1" dirty="0" err="1"/>
              <a:t>stories</a:t>
            </a:r>
            <a:r>
              <a:rPr lang="sv-SE" b="0" i="1" dirty="0"/>
              <a:t>! </a:t>
            </a:r>
            <a:r>
              <a:rPr lang="sv-SE" b="0" i="1" dirty="0" err="1"/>
              <a:t>Each</a:t>
            </a:r>
            <a:r>
              <a:rPr lang="sv-SE" b="0" i="1" dirty="0"/>
              <a:t> team, </a:t>
            </a:r>
            <a:r>
              <a:rPr lang="sv-SE" b="0" i="1" dirty="0" err="1"/>
              <a:t>please</a:t>
            </a:r>
            <a:r>
              <a:rPr lang="sv-SE" b="0" i="1" dirty="0"/>
              <a:t> </a:t>
            </a:r>
            <a:r>
              <a:rPr lang="sv-SE" b="0" i="1" dirty="0" err="1"/>
              <a:t>share</a:t>
            </a:r>
            <a:r>
              <a:rPr lang="sv-SE" b="0" i="1" dirty="0"/>
              <a:t> </a:t>
            </a:r>
            <a:r>
              <a:rPr lang="sv-SE" b="0" i="1" dirty="0" err="1"/>
              <a:t>your</a:t>
            </a:r>
            <a:r>
              <a:rPr lang="sv-SE" b="0" i="1" dirty="0"/>
              <a:t> story and </a:t>
            </a:r>
            <a:r>
              <a:rPr lang="sv-SE" b="0" i="1" dirty="0" err="1"/>
              <a:t>how</a:t>
            </a:r>
            <a:r>
              <a:rPr lang="sv-SE" b="0" i="1" dirty="0"/>
              <a:t> it </a:t>
            </a:r>
            <a:r>
              <a:rPr lang="sv-SE" b="0" i="1" dirty="0" err="1"/>
              <a:t>applies</a:t>
            </a:r>
            <a:r>
              <a:rPr lang="sv-SE" b="0" i="1" dirty="0"/>
              <a:t> to </a:t>
            </a:r>
            <a:r>
              <a:rPr lang="sv-SE" b="0" i="1" dirty="0" err="1"/>
              <a:t>your</a:t>
            </a:r>
            <a:r>
              <a:rPr lang="sv-SE" b="0" i="1" dirty="0"/>
              <a:t> business. (</a:t>
            </a:r>
            <a:r>
              <a:rPr lang="sv-SE" b="0" i="1" dirty="0" err="1"/>
              <a:t>Each</a:t>
            </a:r>
            <a:r>
              <a:rPr lang="sv-SE" b="0" i="1" dirty="0"/>
              <a:t> team </a:t>
            </a:r>
            <a:r>
              <a:rPr lang="sv-SE" b="0" i="1" dirty="0" err="1"/>
              <a:t>shares</a:t>
            </a:r>
            <a:r>
              <a:rPr lang="sv-SE" b="0" i="1" dirty="0"/>
              <a:t>)</a:t>
            </a:r>
          </a:p>
          <a:p>
            <a:pPr defTabSz="990478">
              <a:defRPr/>
            </a:pPr>
            <a:endParaRPr lang="sv-SE" b="0" i="1" dirty="0"/>
          </a:p>
          <a:p>
            <a:pPr defTabSz="990478">
              <a:defRPr/>
            </a:pPr>
            <a:r>
              <a:rPr lang="sv-SE" b="0" i="1" dirty="0" err="1"/>
              <a:t>Could</a:t>
            </a:r>
            <a:r>
              <a:rPr lang="sv-SE" b="0" i="1" dirty="0"/>
              <a:t> </a:t>
            </a:r>
            <a:r>
              <a:rPr lang="sv-SE" b="0" i="1" dirty="0" err="1"/>
              <a:t>you</a:t>
            </a:r>
            <a:r>
              <a:rPr lang="sv-SE" b="0" i="1" dirty="0"/>
              <a:t> </a:t>
            </a:r>
            <a:r>
              <a:rPr lang="sv-SE" b="0" i="1" dirty="0" err="1"/>
              <a:t>use</a:t>
            </a:r>
            <a:r>
              <a:rPr lang="sv-SE" b="0" i="1" dirty="0"/>
              <a:t> </a:t>
            </a:r>
            <a:r>
              <a:rPr lang="sv-SE" b="0" i="1" dirty="0" err="1"/>
              <a:t>these</a:t>
            </a:r>
            <a:r>
              <a:rPr lang="sv-SE" b="0" i="1" dirty="0"/>
              <a:t> </a:t>
            </a:r>
            <a:r>
              <a:rPr lang="sv-SE" b="0" i="1" dirty="0" err="1"/>
              <a:t>stories</a:t>
            </a:r>
            <a:r>
              <a:rPr lang="sv-SE" b="0" i="1" dirty="0"/>
              <a:t> in </a:t>
            </a:r>
            <a:r>
              <a:rPr lang="sv-SE" b="0" i="1" dirty="0" err="1"/>
              <a:t>your</a:t>
            </a:r>
            <a:r>
              <a:rPr lang="sv-SE" b="0" i="1" dirty="0"/>
              <a:t> </a:t>
            </a:r>
            <a:r>
              <a:rPr lang="sv-SE" b="0" i="1" dirty="0" err="1"/>
              <a:t>communication</a:t>
            </a:r>
            <a:r>
              <a:rPr lang="sv-SE" b="0" i="1" dirty="0"/>
              <a:t> </a:t>
            </a:r>
            <a:r>
              <a:rPr lang="sv-SE" b="0" i="1" dirty="0" err="1"/>
              <a:t>somehow</a:t>
            </a:r>
            <a:r>
              <a:rPr lang="sv-SE" b="0" i="1" dirty="0"/>
              <a:t>? </a:t>
            </a:r>
            <a:r>
              <a:rPr lang="sv-SE" b="0" i="1" dirty="0" err="1"/>
              <a:t>Any</a:t>
            </a:r>
            <a:r>
              <a:rPr lang="sv-SE" b="0" i="1" dirty="0"/>
              <a:t> </a:t>
            </a:r>
            <a:r>
              <a:rPr lang="sv-SE" b="0" i="1" dirty="0" err="1"/>
              <a:t>ideas</a:t>
            </a:r>
            <a:r>
              <a:rPr lang="sv-SE" b="0" i="1" dirty="0"/>
              <a:t> or </a:t>
            </a:r>
            <a:r>
              <a:rPr lang="sv-SE" b="0" i="1" dirty="0" err="1"/>
              <a:t>reflections</a:t>
            </a:r>
            <a:r>
              <a:rPr lang="sv-SE" b="0" i="1" dirty="0"/>
              <a:t>?</a:t>
            </a:r>
          </a:p>
        </p:txBody>
      </p:sp>
      <p:sp>
        <p:nvSpPr>
          <p:cNvPr id="4" name="Slide Number Placeholder 3"/>
          <p:cNvSpPr>
            <a:spLocks noGrp="1"/>
          </p:cNvSpPr>
          <p:nvPr>
            <p:ph type="sldNum" sz="quarter" idx="5"/>
          </p:nvPr>
        </p:nvSpPr>
        <p:spPr/>
        <p:txBody>
          <a:bodyPr/>
          <a:lstStyle/>
          <a:p>
            <a:fld id="{8A2C7B89-0826-436A-A05D-5164DEBE8E11}" type="slidenum">
              <a:rPr lang="en-US" smtClean="0"/>
              <a:t>18</a:t>
            </a:fld>
            <a:endParaRPr lang="en-US" dirty="0"/>
          </a:p>
        </p:txBody>
      </p:sp>
    </p:spTree>
    <p:extLst>
      <p:ext uri="{BB962C8B-B14F-4D97-AF65-F5344CB8AC3E}">
        <p14:creationId xmlns:p14="http://schemas.microsoft.com/office/powerpoint/2010/main" val="573764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i="1" dirty="0"/>
              <a:t>On </a:t>
            </a:r>
            <a:r>
              <a:rPr lang="sv-SE" i="1" dirty="0" err="1"/>
              <a:t>this</a:t>
            </a:r>
            <a:r>
              <a:rPr lang="sv-SE" i="1" dirty="0"/>
              <a:t> web site </a:t>
            </a:r>
            <a:r>
              <a:rPr lang="sv-SE" i="1" dirty="0" err="1"/>
              <a:t>you</a:t>
            </a:r>
            <a:r>
              <a:rPr lang="sv-SE" i="1" dirty="0"/>
              <a:t> </a:t>
            </a:r>
            <a:r>
              <a:rPr lang="sv-SE" i="1" dirty="0" err="1"/>
              <a:t>find</a:t>
            </a:r>
            <a:r>
              <a:rPr lang="sv-SE" i="1" dirty="0"/>
              <a:t> </a:t>
            </a:r>
            <a:r>
              <a:rPr lang="sv-SE" i="1" dirty="0" err="1"/>
              <a:t>everything</a:t>
            </a:r>
            <a:r>
              <a:rPr lang="sv-SE" i="1" dirty="0"/>
              <a:t> </a:t>
            </a:r>
            <a:r>
              <a:rPr lang="sv-SE" i="1" dirty="0" err="1"/>
              <a:t>you</a:t>
            </a:r>
            <a:r>
              <a:rPr lang="sv-SE" i="1" dirty="0"/>
              <a:t> </a:t>
            </a:r>
            <a:r>
              <a:rPr lang="sv-SE" i="1" dirty="0" err="1"/>
              <a:t>need</a:t>
            </a:r>
            <a:r>
              <a:rPr lang="sv-SE" i="1" dirty="0"/>
              <a:t> to </a:t>
            </a:r>
            <a:r>
              <a:rPr lang="sv-SE" i="1" dirty="0" err="1"/>
              <a:t>arrange</a:t>
            </a:r>
            <a:r>
              <a:rPr lang="sv-SE" i="1" dirty="0"/>
              <a:t> </a:t>
            </a:r>
            <a:r>
              <a:rPr lang="sv-SE" i="1" dirty="0" err="1"/>
              <a:t>your</a:t>
            </a:r>
            <a:r>
              <a:rPr lang="sv-SE" i="1" dirty="0"/>
              <a:t> </a:t>
            </a:r>
            <a:r>
              <a:rPr lang="sv-SE" i="1" dirty="0" err="1"/>
              <a:t>own</a:t>
            </a:r>
            <a:r>
              <a:rPr lang="sv-SE" i="1" dirty="0"/>
              <a:t> </a:t>
            </a:r>
            <a:r>
              <a:rPr lang="sv-SE" i="1" dirty="0" err="1"/>
              <a:t>storyselling</a:t>
            </a:r>
            <a:r>
              <a:rPr lang="sv-SE" i="1" dirty="0"/>
              <a:t> game session, </a:t>
            </a:r>
            <a:r>
              <a:rPr lang="sv-SE" i="1" dirty="0" err="1"/>
              <a:t>including</a:t>
            </a:r>
            <a:r>
              <a:rPr lang="sv-SE" i="1" dirty="0"/>
              <a:t> the video and </a:t>
            </a:r>
            <a:r>
              <a:rPr lang="sv-SE" i="1" dirty="0" err="1"/>
              <a:t>this</a:t>
            </a:r>
            <a:r>
              <a:rPr lang="sv-SE" i="1" dirty="0"/>
              <a:t> presentation. </a:t>
            </a:r>
          </a:p>
          <a:p>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rPr>
              <a:t>All stories collected throughout the Group are saved in a story bank hosted by Corporate Communications. To get a list of all your submitted stories, please reach out to Corporate Communications. All teams are free to use their own stories in a way that best suits their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rPr>
              <a:t>THANK YOU!</a:t>
            </a:r>
          </a:p>
        </p:txBody>
      </p:sp>
      <p:sp>
        <p:nvSpPr>
          <p:cNvPr id="4" name="Slide Number Placeholder 3"/>
          <p:cNvSpPr>
            <a:spLocks noGrp="1"/>
          </p:cNvSpPr>
          <p:nvPr>
            <p:ph type="sldNum" sz="quarter" idx="5"/>
          </p:nvPr>
        </p:nvSpPr>
        <p:spPr/>
        <p:txBody>
          <a:bodyPr/>
          <a:lstStyle/>
          <a:p>
            <a:fld id="{8A2C7B89-0826-436A-A05D-5164DEBE8E11}" type="slidenum">
              <a:rPr lang="en-US" smtClean="0"/>
              <a:t>19</a:t>
            </a:fld>
            <a:endParaRPr lang="en-US" dirty="0"/>
          </a:p>
        </p:txBody>
      </p:sp>
    </p:spTree>
    <p:extLst>
      <p:ext uri="{BB962C8B-B14F-4D97-AF65-F5344CB8AC3E}">
        <p14:creationId xmlns:p14="http://schemas.microsoft.com/office/powerpoint/2010/main" val="958989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i="1" dirty="0"/>
              <a:t>In Atlas Copco, </a:t>
            </a:r>
            <a:r>
              <a:rPr lang="sv-SE" b="0" i="1" dirty="0" err="1"/>
              <a:t>we</a:t>
            </a:r>
            <a:r>
              <a:rPr lang="sv-SE" b="0" i="1" dirty="0"/>
              <a:t> </a:t>
            </a:r>
            <a:r>
              <a:rPr lang="sv-SE" b="0" i="1" dirty="0" err="1"/>
              <a:t>say</a:t>
            </a:r>
            <a:r>
              <a:rPr lang="sv-SE" b="0" i="1" dirty="0"/>
              <a:t> </a:t>
            </a:r>
            <a:r>
              <a:rPr lang="sv-SE" b="0" i="1" dirty="0" err="1"/>
              <a:t>that</a:t>
            </a:r>
            <a:r>
              <a:rPr lang="sv-SE" b="0" i="1" dirty="0"/>
              <a:t> </a:t>
            </a:r>
            <a:r>
              <a:rPr lang="sv-SE" b="0" i="1" dirty="0" err="1"/>
              <a:t>we</a:t>
            </a:r>
            <a:r>
              <a:rPr lang="sv-SE" b="0" i="1" dirty="0"/>
              <a:t> </a:t>
            </a:r>
            <a:r>
              <a:rPr lang="sv-SE" b="0" i="1" dirty="0" err="1"/>
              <a:t>are</a:t>
            </a:r>
            <a:r>
              <a:rPr lang="sv-SE" b="0" i="1" dirty="0"/>
              <a:t> </a:t>
            </a:r>
            <a:r>
              <a:rPr lang="sv-SE" b="1" i="1" dirty="0"/>
              <a:t>the </a:t>
            </a:r>
            <a:r>
              <a:rPr lang="sv-SE" b="1" i="1" dirty="0" err="1"/>
              <a:t>Home</a:t>
            </a:r>
            <a:r>
              <a:rPr lang="sv-SE" b="1" i="1" dirty="0"/>
              <a:t> </a:t>
            </a:r>
            <a:r>
              <a:rPr lang="sv-SE" b="1" i="1" dirty="0" err="1"/>
              <a:t>of</a:t>
            </a:r>
            <a:r>
              <a:rPr lang="sv-SE" b="1" i="1" dirty="0"/>
              <a:t> Industrial </a:t>
            </a:r>
            <a:r>
              <a:rPr lang="sv-SE" b="1" i="1" dirty="0" err="1"/>
              <a:t>Ideas</a:t>
            </a:r>
            <a:r>
              <a:rPr lang="sv-SE" b="0" i="1" dirty="0"/>
              <a:t>. </a:t>
            </a:r>
            <a:r>
              <a:rPr lang="sv-SE" b="0" i="1" dirty="0" err="1"/>
              <a:t>This</a:t>
            </a:r>
            <a:r>
              <a:rPr lang="sv-SE" b="0" i="1" dirty="0"/>
              <a:t> is </a:t>
            </a:r>
            <a:r>
              <a:rPr lang="sv-SE" b="0" i="1" dirty="0" err="1"/>
              <a:t>our</a:t>
            </a:r>
            <a:r>
              <a:rPr lang="sv-SE" b="0" i="1" dirty="0"/>
              <a:t> Group </a:t>
            </a:r>
            <a:r>
              <a:rPr lang="sv-SE" b="0" i="1" dirty="0" err="1"/>
              <a:t>corporate</a:t>
            </a:r>
            <a:r>
              <a:rPr lang="sv-SE" b="0" i="1" dirty="0"/>
              <a:t> </a:t>
            </a:r>
            <a:r>
              <a:rPr lang="sv-SE" b="0" i="1" dirty="0" err="1"/>
              <a:t>identity</a:t>
            </a:r>
            <a:r>
              <a:rPr lang="sv-SE" b="0" i="1" dirty="0"/>
              <a:t>, </a:t>
            </a:r>
            <a:r>
              <a:rPr lang="sv-SE" b="0" i="1" dirty="0" err="1"/>
              <a:t>but</a:t>
            </a:r>
            <a:r>
              <a:rPr lang="sv-SE" b="0" i="1" dirty="0"/>
              <a:t> </a:t>
            </a:r>
            <a:r>
              <a:rPr lang="sv-SE" b="1" i="1" dirty="0" err="1"/>
              <a:t>what</a:t>
            </a:r>
            <a:r>
              <a:rPr lang="sv-SE" b="1" i="1" dirty="0"/>
              <a:t> </a:t>
            </a:r>
            <a:r>
              <a:rPr lang="sv-SE" b="1" i="1" dirty="0" err="1"/>
              <a:t>does</a:t>
            </a:r>
            <a:r>
              <a:rPr lang="sv-SE" b="1" i="1" dirty="0"/>
              <a:t> it </a:t>
            </a:r>
            <a:r>
              <a:rPr lang="sv-SE" b="1" i="1" dirty="0" err="1"/>
              <a:t>really</a:t>
            </a:r>
            <a:r>
              <a:rPr lang="sv-SE" b="1" i="1" dirty="0"/>
              <a:t> </a:t>
            </a:r>
            <a:r>
              <a:rPr lang="sv-SE" b="1" i="1" dirty="0" err="1"/>
              <a:t>mean</a:t>
            </a:r>
            <a:r>
              <a:rPr lang="sv-SE" b="1" i="1" dirty="0"/>
              <a:t>? </a:t>
            </a:r>
          </a:p>
          <a:p>
            <a:endParaRPr lang="sv-SE" sz="1600" b="0" i="1" dirty="0">
              <a:solidFill>
                <a:schemeClr val="bg1"/>
              </a:solidFill>
            </a:endParaRPr>
          </a:p>
          <a:p>
            <a:r>
              <a:rPr lang="en-US" sz="1600" b="0" i="1" dirty="0">
                <a:solidFill>
                  <a:schemeClr val="bg1"/>
                </a:solidFill>
              </a:rPr>
              <a:t>What difference do our solutions make in everyday life? What </a:t>
            </a:r>
            <a:r>
              <a:rPr lang="sv-SE" sz="1400" b="1" i="1" dirty="0" err="1"/>
              <a:t>greater</a:t>
            </a:r>
            <a:r>
              <a:rPr lang="sv-SE" sz="1400" b="1" i="1" dirty="0"/>
              <a:t> </a:t>
            </a:r>
            <a:r>
              <a:rPr lang="sv-SE" sz="1400" b="1" i="1" dirty="0" err="1"/>
              <a:t>value</a:t>
            </a:r>
            <a:r>
              <a:rPr lang="sv-SE" sz="1400" b="1" i="1" dirty="0"/>
              <a:t> </a:t>
            </a:r>
            <a:r>
              <a:rPr lang="sv-SE" sz="1400" b="0" i="1" dirty="0"/>
              <a:t>do </a:t>
            </a:r>
            <a:r>
              <a:rPr lang="sv-SE" sz="1400" b="0" i="1" dirty="0" err="1"/>
              <a:t>they</a:t>
            </a:r>
            <a:r>
              <a:rPr lang="sv-SE" sz="1400" b="0" i="1" dirty="0"/>
              <a:t> </a:t>
            </a:r>
            <a:r>
              <a:rPr lang="sv-SE" sz="1400" b="0" i="1" dirty="0" err="1"/>
              <a:t>bring</a:t>
            </a:r>
            <a:r>
              <a:rPr lang="sv-SE" sz="1400" b="0" i="1" dirty="0"/>
              <a:t>? </a:t>
            </a:r>
          </a:p>
          <a:p>
            <a:pPr defTabSz="990478">
              <a:defRPr/>
            </a:pPr>
            <a:endParaRPr lang="sv-SE" sz="1400" b="0" i="1" dirty="0"/>
          </a:p>
          <a:p>
            <a:pPr defTabSz="990478">
              <a:defRPr/>
            </a:pPr>
            <a:r>
              <a:rPr lang="sv-SE" sz="1400" b="0" i="1" dirty="0"/>
              <a:t>For </a:t>
            </a:r>
            <a:r>
              <a:rPr lang="sv-SE" sz="1400" b="0" i="1" dirty="0" err="1"/>
              <a:t>example</a:t>
            </a:r>
            <a:r>
              <a:rPr lang="sv-SE" sz="1400" b="0" i="1" dirty="0"/>
              <a:t>, in </a:t>
            </a:r>
            <a:r>
              <a:rPr lang="sv-SE" sz="1400" b="0" i="1" dirty="0" err="1"/>
              <a:t>what</a:t>
            </a:r>
            <a:r>
              <a:rPr lang="sv-SE" sz="1400" b="0" i="1" dirty="0"/>
              <a:t> </a:t>
            </a:r>
            <a:r>
              <a:rPr lang="sv-SE" sz="1400" b="0" i="1" dirty="0" err="1"/>
              <a:t>way</a:t>
            </a:r>
            <a:r>
              <a:rPr lang="sv-SE" sz="1400" b="0" i="1" dirty="0"/>
              <a:t> do </a:t>
            </a:r>
            <a:r>
              <a:rPr lang="sv-SE" sz="1400" b="0" i="1" dirty="0" err="1"/>
              <a:t>they</a:t>
            </a:r>
            <a:r>
              <a:rPr lang="sv-SE" sz="1400" b="0" i="1" dirty="0"/>
              <a:t> </a:t>
            </a:r>
            <a:r>
              <a:rPr lang="sv-SE" sz="1400" b="0" i="1" dirty="0" err="1"/>
              <a:t>enable</a:t>
            </a:r>
            <a:r>
              <a:rPr lang="sv-SE" sz="1400" b="0" i="1" dirty="0"/>
              <a:t> </a:t>
            </a:r>
            <a:r>
              <a:rPr lang="sv-SE" sz="1400" b="1" i="1" dirty="0" err="1"/>
              <a:t>reliable</a:t>
            </a:r>
            <a:r>
              <a:rPr lang="sv-SE" sz="1400" b="1" i="1" dirty="0"/>
              <a:t> </a:t>
            </a:r>
            <a:r>
              <a:rPr lang="sv-SE" sz="1400" b="1" i="1" dirty="0" err="1"/>
              <a:t>health</a:t>
            </a:r>
            <a:r>
              <a:rPr lang="sv-SE" sz="1400" b="1" i="1" dirty="0"/>
              <a:t> </a:t>
            </a:r>
            <a:r>
              <a:rPr lang="sv-SE" sz="1400" b="1" i="1" dirty="0" err="1"/>
              <a:t>care</a:t>
            </a:r>
            <a:r>
              <a:rPr lang="sv-SE" sz="1400" b="0" i="1" dirty="0"/>
              <a:t>? Do </a:t>
            </a:r>
            <a:r>
              <a:rPr lang="sv-SE" sz="1400" b="0" i="1" dirty="0" err="1"/>
              <a:t>they</a:t>
            </a:r>
            <a:r>
              <a:rPr lang="sv-SE" sz="1400" b="0" i="1" dirty="0"/>
              <a:t> </a:t>
            </a:r>
            <a:r>
              <a:rPr lang="sv-SE" sz="1400" b="0" i="1" dirty="0" err="1"/>
              <a:t>contribute</a:t>
            </a:r>
            <a:r>
              <a:rPr lang="sv-SE" sz="1400" b="0" i="1" dirty="0"/>
              <a:t> to a happy </a:t>
            </a:r>
            <a:r>
              <a:rPr lang="sv-SE" sz="1400" b="0" i="1" dirty="0" err="1"/>
              <a:t>outcome</a:t>
            </a:r>
            <a:r>
              <a:rPr lang="sv-SE" sz="1400" b="0" i="1" dirty="0"/>
              <a:t> in situations like </a:t>
            </a:r>
            <a:r>
              <a:rPr lang="sv-SE" sz="1400" b="0" i="1" dirty="0" err="1"/>
              <a:t>this</a:t>
            </a:r>
            <a:r>
              <a:rPr lang="sv-SE" sz="1400" b="0" i="1" dirty="0"/>
              <a:t> </a:t>
            </a:r>
            <a:r>
              <a:rPr lang="sv-SE" sz="1400" b="0" i="1" dirty="0" err="1"/>
              <a:t>one</a:t>
            </a:r>
            <a:r>
              <a:rPr lang="sv-SE" sz="1400" b="0" i="1" dirty="0"/>
              <a:t>?</a:t>
            </a:r>
          </a:p>
          <a:p>
            <a:pPr defTabSz="990478">
              <a:defRPr/>
            </a:pPr>
            <a:endParaRPr lang="sv-SE" sz="1400" b="0" i="1" dirty="0">
              <a:solidFill>
                <a:schemeClr val="bg1"/>
              </a:solidFill>
            </a:endParaRPr>
          </a:p>
          <a:p>
            <a:pPr defTabSz="990478">
              <a:defRPr/>
            </a:pPr>
            <a:r>
              <a:rPr lang="en-US" sz="1300" b="0" i="1" dirty="0">
                <a:solidFill>
                  <a:schemeClr val="bg1"/>
                </a:solidFill>
              </a:rPr>
              <a:t>To </a:t>
            </a:r>
            <a:r>
              <a:rPr lang="en-US" sz="1300" b="1" i="1" dirty="0">
                <a:solidFill>
                  <a:schemeClr val="bg1"/>
                </a:solidFill>
              </a:rPr>
              <a:t>really be perceived </a:t>
            </a:r>
            <a:r>
              <a:rPr lang="en-US" sz="1300" b="0" i="1" dirty="0">
                <a:solidFill>
                  <a:schemeClr val="bg1"/>
                </a:solidFill>
              </a:rPr>
              <a:t>as the Home of Industrial Ideas, we must show </a:t>
            </a:r>
            <a:r>
              <a:rPr lang="en-US" sz="1300" b="1" i="1" dirty="0">
                <a:solidFill>
                  <a:schemeClr val="bg1"/>
                </a:solidFill>
              </a:rPr>
              <a:t>what difference our ideas make</a:t>
            </a:r>
            <a:r>
              <a:rPr lang="en-US" sz="1300" b="0" i="1" dirty="0">
                <a:solidFill>
                  <a:schemeClr val="bg1"/>
                </a:solidFill>
              </a:rPr>
              <a:t>, to people, customers, society and the environment. </a:t>
            </a:r>
            <a:br>
              <a:rPr lang="en-US" sz="1300" b="0" i="1" dirty="0">
                <a:solidFill>
                  <a:schemeClr val="bg1"/>
                </a:solidFill>
              </a:rPr>
            </a:br>
            <a:r>
              <a:rPr lang="en-US" sz="1300" b="0" i="1" dirty="0">
                <a:solidFill>
                  <a:schemeClr val="bg1"/>
                </a:solidFill>
              </a:rPr>
              <a:t>We must show how </a:t>
            </a:r>
            <a:r>
              <a:rPr lang="en-US" sz="1300" b="1" i="1" dirty="0">
                <a:solidFill>
                  <a:schemeClr val="bg1"/>
                </a:solidFill>
              </a:rPr>
              <a:t>our ideas </a:t>
            </a:r>
            <a:r>
              <a:rPr lang="en-US" sz="1300" b="0" i="1" dirty="0">
                <a:solidFill>
                  <a:schemeClr val="bg1"/>
                </a:solidFill>
              </a:rPr>
              <a:t>help create a better tomorrow.</a:t>
            </a:r>
          </a:p>
        </p:txBody>
      </p:sp>
      <p:sp>
        <p:nvSpPr>
          <p:cNvPr id="4" name="Slide Number Placeholder 3"/>
          <p:cNvSpPr>
            <a:spLocks noGrp="1"/>
          </p:cNvSpPr>
          <p:nvPr>
            <p:ph type="sldNum" sz="quarter" idx="5"/>
          </p:nvPr>
        </p:nvSpPr>
        <p:spPr/>
        <p:txBody>
          <a:bodyPr/>
          <a:lstStyle/>
          <a:p>
            <a:fld id="{8A2C7B89-0826-436A-A05D-5164DEBE8E11}" type="slidenum">
              <a:rPr lang="en-US" smtClean="0"/>
              <a:t>2</a:t>
            </a:fld>
            <a:endParaRPr lang="en-US" dirty="0"/>
          </a:p>
        </p:txBody>
      </p:sp>
    </p:spTree>
    <p:extLst>
      <p:ext uri="{BB962C8B-B14F-4D97-AF65-F5344CB8AC3E}">
        <p14:creationId xmlns:p14="http://schemas.microsoft.com/office/powerpoint/2010/main" val="2575360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2C7B89-0826-436A-A05D-5164DEBE8E11}" type="slidenum">
              <a:rPr lang="en-US" smtClean="0"/>
              <a:t>20</a:t>
            </a:fld>
            <a:endParaRPr lang="en-US" dirty="0"/>
          </a:p>
        </p:txBody>
      </p:sp>
    </p:spTree>
    <p:extLst>
      <p:ext uri="{BB962C8B-B14F-4D97-AF65-F5344CB8AC3E}">
        <p14:creationId xmlns:p14="http://schemas.microsoft.com/office/powerpoint/2010/main" val="324286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i="1" dirty="0"/>
              <a:t>To the </a:t>
            </a:r>
            <a:r>
              <a:rPr lang="sv-SE" b="0" i="1" dirty="0" err="1"/>
              <a:t>left</a:t>
            </a:r>
            <a:r>
              <a:rPr lang="sv-SE" b="0" i="1" dirty="0"/>
              <a:t>, </a:t>
            </a:r>
            <a:r>
              <a:rPr lang="sv-SE" b="0" i="1" dirty="0" err="1"/>
              <a:t>you</a:t>
            </a:r>
            <a:r>
              <a:rPr lang="sv-SE" b="0" i="1" dirty="0"/>
              <a:t> </a:t>
            </a:r>
            <a:r>
              <a:rPr lang="sv-SE" b="0" i="1" dirty="0" err="1"/>
              <a:t>see</a:t>
            </a:r>
            <a:r>
              <a:rPr lang="sv-SE" b="0" i="1" dirty="0"/>
              <a:t> an </a:t>
            </a:r>
            <a:r>
              <a:rPr lang="sv-SE" b="0" i="1" dirty="0" err="1"/>
              <a:t>example</a:t>
            </a:r>
            <a:r>
              <a:rPr lang="sv-SE" b="0" i="1" dirty="0"/>
              <a:t> </a:t>
            </a:r>
            <a:r>
              <a:rPr lang="sv-SE" b="0" i="1" dirty="0" err="1"/>
              <a:t>of</a:t>
            </a:r>
            <a:r>
              <a:rPr lang="sv-SE" b="0" i="1" dirty="0"/>
              <a:t> </a:t>
            </a:r>
            <a:r>
              <a:rPr lang="sv-SE" b="0" i="1" dirty="0" err="1"/>
              <a:t>how</a:t>
            </a:r>
            <a:r>
              <a:rPr lang="sv-SE" b="0" i="1" dirty="0"/>
              <a:t> </a:t>
            </a:r>
            <a:r>
              <a:rPr lang="sv-SE" b="0" i="1" dirty="0" err="1"/>
              <a:t>we</a:t>
            </a:r>
            <a:r>
              <a:rPr lang="sv-SE" b="0" i="1" dirty="0"/>
              <a:t> </a:t>
            </a:r>
            <a:r>
              <a:rPr lang="sv-SE" b="1" i="1" dirty="0" err="1"/>
              <a:t>usually</a:t>
            </a:r>
            <a:r>
              <a:rPr lang="sv-SE" b="1" i="1" dirty="0"/>
              <a:t> </a:t>
            </a:r>
            <a:r>
              <a:rPr lang="sv-SE" b="1" i="1" dirty="0" err="1"/>
              <a:t>describe</a:t>
            </a:r>
            <a:r>
              <a:rPr lang="sv-SE" b="1" i="1" dirty="0"/>
              <a:t> </a:t>
            </a:r>
            <a:r>
              <a:rPr lang="sv-SE" b="0" i="1" dirty="0"/>
              <a:t>the </a:t>
            </a:r>
            <a:r>
              <a:rPr lang="sv-SE" b="0" i="1" dirty="0" err="1"/>
              <a:t>benefits</a:t>
            </a:r>
            <a:r>
              <a:rPr lang="sv-SE" b="0" i="1" dirty="0"/>
              <a:t> </a:t>
            </a:r>
            <a:r>
              <a:rPr lang="sv-SE" b="0" i="1" dirty="0" err="1"/>
              <a:t>of</a:t>
            </a:r>
            <a:r>
              <a:rPr lang="sv-SE" b="0" i="1" dirty="0"/>
              <a:t> </a:t>
            </a:r>
            <a:r>
              <a:rPr lang="sv-SE" b="0" i="1" dirty="0" err="1"/>
              <a:t>our</a:t>
            </a:r>
            <a:r>
              <a:rPr lang="sv-SE" b="0" i="1" dirty="0"/>
              <a:t> </a:t>
            </a:r>
            <a:r>
              <a:rPr lang="sv-SE" b="0" i="1" dirty="0" err="1"/>
              <a:t>products</a:t>
            </a:r>
            <a:r>
              <a:rPr lang="sv-SE" b="0" i="1" dirty="0"/>
              <a:t>.</a:t>
            </a:r>
            <a:r>
              <a:rPr lang="sv-SE" b="0" i="1" baseline="0" dirty="0"/>
              <a:t> </a:t>
            </a:r>
            <a:r>
              <a:rPr lang="sv-SE" b="0" i="1" baseline="0" dirty="0" err="1"/>
              <a:t>It’s</a:t>
            </a:r>
            <a:r>
              <a:rPr lang="sv-SE" b="0" i="1" baseline="0" dirty="0"/>
              <a:t> </a:t>
            </a:r>
            <a:r>
              <a:rPr lang="sv-SE" b="0" i="1" baseline="0" dirty="0" err="1"/>
              <a:t>rational</a:t>
            </a:r>
            <a:r>
              <a:rPr lang="sv-SE" b="0" i="1" baseline="0" dirty="0"/>
              <a:t> and </a:t>
            </a:r>
            <a:r>
              <a:rPr lang="sv-SE" b="0" i="1" baseline="0" dirty="0" err="1"/>
              <a:t>matter-of-fact</a:t>
            </a:r>
            <a:r>
              <a:rPr lang="sv-SE" b="0" i="1" baseline="0" dirty="0"/>
              <a:t>.</a:t>
            </a:r>
          </a:p>
          <a:p>
            <a:endParaRPr lang="sv-SE" b="0" i="1" baseline="0" dirty="0"/>
          </a:p>
          <a:p>
            <a:r>
              <a:rPr lang="sv-SE" b="0" i="1" baseline="0" dirty="0" err="1"/>
              <a:t>But</a:t>
            </a:r>
            <a:r>
              <a:rPr lang="sv-SE" b="0" i="1" baseline="0" dirty="0"/>
              <a:t> what if </a:t>
            </a:r>
            <a:r>
              <a:rPr lang="sv-SE" b="0" i="1" baseline="0" dirty="0" err="1"/>
              <a:t>we</a:t>
            </a:r>
            <a:r>
              <a:rPr lang="sv-SE" b="0" i="1" baseline="0" dirty="0"/>
              <a:t> </a:t>
            </a:r>
            <a:r>
              <a:rPr lang="sv-SE" b="0" i="1" baseline="0" dirty="0" err="1"/>
              <a:t>instead</a:t>
            </a:r>
            <a:r>
              <a:rPr lang="sv-SE" b="0" i="1" baseline="0" dirty="0"/>
              <a:t> </a:t>
            </a:r>
            <a:r>
              <a:rPr lang="sv-SE" b="0" i="1" baseline="0" dirty="0" err="1"/>
              <a:t>described</a:t>
            </a:r>
            <a:r>
              <a:rPr lang="sv-SE" b="0" i="1" baseline="0" dirty="0"/>
              <a:t> the </a:t>
            </a:r>
            <a:r>
              <a:rPr lang="sv-SE" b="0" i="1" baseline="0" dirty="0" err="1"/>
              <a:t>greater</a:t>
            </a:r>
            <a:r>
              <a:rPr lang="sv-SE" b="0" i="1" baseline="0" dirty="0"/>
              <a:t> </a:t>
            </a:r>
            <a:r>
              <a:rPr lang="sv-SE" b="0" i="1" baseline="0" dirty="0" err="1"/>
              <a:t>advantages</a:t>
            </a:r>
            <a:r>
              <a:rPr lang="sv-SE" b="0" i="1" baseline="0" dirty="0"/>
              <a:t> </a:t>
            </a:r>
            <a:r>
              <a:rPr lang="sv-SE" b="0" i="1" baseline="0" dirty="0" err="1"/>
              <a:t>of</a:t>
            </a:r>
            <a:r>
              <a:rPr lang="sv-SE" b="0" i="1" baseline="0" dirty="0"/>
              <a:t> excellent </a:t>
            </a:r>
            <a:r>
              <a:rPr lang="sv-SE" b="0" i="1" baseline="0" dirty="0" err="1"/>
              <a:t>quality</a:t>
            </a:r>
            <a:r>
              <a:rPr lang="sv-SE" b="0" i="1" baseline="0" dirty="0"/>
              <a:t> and </a:t>
            </a:r>
            <a:r>
              <a:rPr lang="sv-SE" b="0" i="1" baseline="0" dirty="0" err="1"/>
              <a:t>performance</a:t>
            </a:r>
            <a:r>
              <a:rPr lang="sv-SE" b="0" i="1" baseline="0" dirty="0"/>
              <a:t>? </a:t>
            </a:r>
            <a:r>
              <a:rPr lang="sv-SE" b="0" i="1" dirty="0" err="1"/>
              <a:t>What</a:t>
            </a:r>
            <a:r>
              <a:rPr lang="sv-SE" b="0" i="1" dirty="0"/>
              <a:t> </a:t>
            </a:r>
            <a:r>
              <a:rPr lang="sv-SE" b="0" i="1" dirty="0" err="1"/>
              <a:t>would</a:t>
            </a:r>
            <a:r>
              <a:rPr lang="sv-SE" b="0" i="1" dirty="0"/>
              <a:t> </a:t>
            </a:r>
            <a:r>
              <a:rPr lang="sv-SE" b="0" i="1" dirty="0" err="1"/>
              <a:t>happen</a:t>
            </a:r>
            <a:r>
              <a:rPr lang="sv-SE" b="0" i="1" dirty="0"/>
              <a:t> </a:t>
            </a:r>
            <a:r>
              <a:rPr lang="sv-SE" b="0" i="1" dirty="0" err="1"/>
              <a:t>if</a:t>
            </a:r>
            <a:r>
              <a:rPr lang="sv-SE" b="0" i="1" dirty="0"/>
              <a:t> </a:t>
            </a:r>
            <a:r>
              <a:rPr lang="sv-SE" b="0" i="1" dirty="0" err="1"/>
              <a:t>things</a:t>
            </a:r>
            <a:r>
              <a:rPr lang="sv-SE" b="0" i="1" dirty="0"/>
              <a:t> </a:t>
            </a:r>
            <a:r>
              <a:rPr lang="sv-SE" b="0" i="1" dirty="0" err="1"/>
              <a:t>stopped</a:t>
            </a:r>
            <a:r>
              <a:rPr lang="sv-SE" b="0" i="1" dirty="0"/>
              <a:t> </a:t>
            </a:r>
            <a:r>
              <a:rPr lang="sv-SE" b="0" i="1" dirty="0" err="1"/>
              <a:t>working</a:t>
            </a:r>
            <a:r>
              <a:rPr lang="sv-SE" b="0" i="1" dirty="0"/>
              <a:t>? </a:t>
            </a:r>
            <a:r>
              <a:rPr lang="sv-SE" b="0" i="1" dirty="0" err="1"/>
              <a:t>What</a:t>
            </a:r>
            <a:r>
              <a:rPr lang="sv-SE" b="0" i="1" dirty="0"/>
              <a:t> </a:t>
            </a:r>
            <a:r>
              <a:rPr lang="sv-SE" b="0" i="1" dirty="0" err="1"/>
              <a:t>would</a:t>
            </a:r>
            <a:r>
              <a:rPr lang="sv-SE" b="0" i="1" dirty="0"/>
              <a:t> it </a:t>
            </a:r>
            <a:r>
              <a:rPr lang="sv-SE" b="0" i="1" dirty="0" err="1"/>
              <a:t>mean</a:t>
            </a:r>
            <a:r>
              <a:rPr lang="sv-SE" b="0" i="1" dirty="0"/>
              <a:t> to </a:t>
            </a:r>
            <a:r>
              <a:rPr lang="sv-SE" b="0" i="1" dirty="0" err="1"/>
              <a:t>society</a:t>
            </a:r>
            <a:r>
              <a:rPr lang="sv-SE" b="0" i="1" dirty="0"/>
              <a:t>?</a:t>
            </a:r>
          </a:p>
          <a:p>
            <a:endParaRPr lang="sv-SE" b="0" i="1" baseline="0" dirty="0"/>
          </a:p>
          <a:p>
            <a:r>
              <a:rPr lang="sv-SE" b="0" i="1" baseline="0" dirty="0"/>
              <a:t>The </a:t>
            </a:r>
            <a:r>
              <a:rPr lang="sv-SE" b="0" i="1" baseline="0" dirty="0" err="1"/>
              <a:t>message</a:t>
            </a:r>
            <a:r>
              <a:rPr lang="sv-SE" b="0" i="1" baseline="0" dirty="0"/>
              <a:t> </a:t>
            </a:r>
            <a:r>
              <a:rPr lang="sv-SE" b="0" i="1" baseline="0" dirty="0" err="1"/>
              <a:t>now</a:t>
            </a:r>
            <a:r>
              <a:rPr lang="sv-SE" b="0" i="1" baseline="0" dirty="0"/>
              <a:t> </a:t>
            </a:r>
            <a:r>
              <a:rPr lang="sv-SE" b="1" i="1" baseline="0" dirty="0" err="1"/>
              <a:t>immediately</a:t>
            </a:r>
            <a:r>
              <a:rPr lang="sv-SE" b="0" i="1" baseline="0" dirty="0"/>
              <a:t> </a:t>
            </a:r>
            <a:r>
              <a:rPr lang="sv-SE" b="0" i="1" baseline="0" dirty="0" err="1"/>
              <a:t>becomes</a:t>
            </a:r>
            <a:r>
              <a:rPr lang="sv-SE" b="0" i="1" baseline="0" dirty="0"/>
              <a:t> </a:t>
            </a:r>
            <a:r>
              <a:rPr lang="sv-SE" b="0" i="1" baseline="0" dirty="0" err="1"/>
              <a:t>more</a:t>
            </a:r>
            <a:r>
              <a:rPr lang="sv-SE" b="0" i="1" baseline="0" dirty="0"/>
              <a:t> </a:t>
            </a:r>
            <a:r>
              <a:rPr lang="sv-SE" b="0" i="1" baseline="0" dirty="0" err="1"/>
              <a:t>engaging</a:t>
            </a:r>
            <a:r>
              <a:rPr lang="sv-SE" b="0" i="1" baseline="0" dirty="0"/>
              <a:t> and </a:t>
            </a:r>
            <a:r>
              <a:rPr lang="sv-SE" b="0" i="1" baseline="0" dirty="0" err="1"/>
              <a:t>worth</a:t>
            </a:r>
            <a:r>
              <a:rPr lang="sv-SE" b="0" i="1" baseline="0" dirty="0"/>
              <a:t> </a:t>
            </a:r>
            <a:r>
              <a:rPr lang="sv-SE" b="0" i="1" baseline="0" dirty="0" err="1"/>
              <a:t>paying</a:t>
            </a:r>
            <a:r>
              <a:rPr lang="sv-SE" b="0" i="1" baseline="0" dirty="0"/>
              <a:t> attention to.</a:t>
            </a:r>
          </a:p>
        </p:txBody>
      </p:sp>
      <p:sp>
        <p:nvSpPr>
          <p:cNvPr id="4" name="Slide Number Placeholder 3"/>
          <p:cNvSpPr>
            <a:spLocks noGrp="1"/>
          </p:cNvSpPr>
          <p:nvPr>
            <p:ph type="sldNum" sz="quarter" idx="10"/>
          </p:nvPr>
        </p:nvSpPr>
        <p:spPr/>
        <p:txBody>
          <a:bodyPr/>
          <a:lstStyle/>
          <a:p>
            <a:fld id="{8A2C7B89-0826-436A-A05D-5164DEBE8E11}" type="slidenum">
              <a:rPr lang="en-US" smtClean="0"/>
              <a:t>3</a:t>
            </a:fld>
            <a:endParaRPr lang="en-US"/>
          </a:p>
        </p:txBody>
      </p:sp>
    </p:spTree>
    <p:extLst>
      <p:ext uri="{BB962C8B-B14F-4D97-AF65-F5344CB8AC3E}">
        <p14:creationId xmlns:p14="http://schemas.microsoft.com/office/powerpoint/2010/main" val="42232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sv-SE" b="0" i="1" dirty="0" err="1"/>
              <a:t>You</a:t>
            </a:r>
            <a:r>
              <a:rPr lang="sv-SE" b="0" i="1" dirty="0"/>
              <a:t> </a:t>
            </a:r>
            <a:r>
              <a:rPr lang="sv-SE" b="0" i="1" dirty="0" err="1"/>
              <a:t>could</a:t>
            </a:r>
            <a:r>
              <a:rPr lang="sv-SE" b="0" i="1" dirty="0"/>
              <a:t> </a:t>
            </a:r>
            <a:r>
              <a:rPr lang="sv-SE" b="0" i="1" dirty="0" err="1"/>
              <a:t>even</a:t>
            </a:r>
            <a:r>
              <a:rPr lang="sv-SE" b="0" i="1" dirty="0"/>
              <a:t> </a:t>
            </a:r>
            <a:r>
              <a:rPr lang="sv-SE" b="0" i="1" dirty="0" err="1"/>
              <a:t>take</a:t>
            </a:r>
            <a:r>
              <a:rPr lang="sv-SE" b="0" i="1" dirty="0"/>
              <a:t> it </a:t>
            </a:r>
            <a:r>
              <a:rPr lang="sv-SE" b="0" i="1" dirty="0" err="1"/>
              <a:t>one</a:t>
            </a:r>
            <a:r>
              <a:rPr lang="sv-SE" b="0" i="1" dirty="0"/>
              <a:t> step </a:t>
            </a:r>
            <a:r>
              <a:rPr lang="sv-SE" b="0" i="1" dirty="0" err="1"/>
              <a:t>further</a:t>
            </a:r>
            <a:r>
              <a:rPr lang="sv-SE" b="0" i="1" dirty="0"/>
              <a:t> and </a:t>
            </a:r>
            <a:r>
              <a:rPr lang="sv-SE" b="0" i="1" dirty="0" err="1"/>
              <a:t>bring</a:t>
            </a:r>
            <a:r>
              <a:rPr lang="sv-SE" b="0" i="1" dirty="0"/>
              <a:t> it down to personal </a:t>
            </a:r>
            <a:r>
              <a:rPr lang="sv-SE" b="0" i="1" dirty="0" err="1"/>
              <a:t>level</a:t>
            </a:r>
            <a:r>
              <a:rPr lang="sv-SE" b="0" i="1" dirty="0"/>
              <a:t>. </a:t>
            </a:r>
            <a:r>
              <a:rPr lang="sv-SE" b="0" i="1" dirty="0" err="1"/>
              <a:t>What</a:t>
            </a:r>
            <a:r>
              <a:rPr lang="sv-SE" b="0" i="1" dirty="0"/>
              <a:t> </a:t>
            </a:r>
            <a:r>
              <a:rPr lang="sv-SE" b="0" i="1" dirty="0" err="1"/>
              <a:t>does</a:t>
            </a:r>
            <a:r>
              <a:rPr lang="sv-SE" b="0" i="1" dirty="0"/>
              <a:t> </a:t>
            </a:r>
            <a:r>
              <a:rPr lang="sv-SE" b="0" i="1" dirty="0" err="1"/>
              <a:t>this</a:t>
            </a:r>
            <a:r>
              <a:rPr lang="sv-SE" b="0" i="1" dirty="0"/>
              <a:t> </a:t>
            </a:r>
            <a:r>
              <a:rPr lang="sv-SE" b="0" i="1" dirty="0" err="1"/>
              <a:t>product</a:t>
            </a:r>
            <a:r>
              <a:rPr lang="sv-SE" b="0" i="1" dirty="0"/>
              <a:t> </a:t>
            </a:r>
            <a:r>
              <a:rPr lang="sv-SE" b="0" i="1" dirty="0" err="1"/>
              <a:t>mean</a:t>
            </a:r>
            <a:r>
              <a:rPr lang="sv-SE" b="0" i="1" dirty="0"/>
              <a:t> to </a:t>
            </a:r>
            <a:r>
              <a:rPr lang="sv-SE" b="0" i="1" dirty="0" err="1"/>
              <a:t>everyday</a:t>
            </a:r>
            <a:r>
              <a:rPr lang="sv-SE" b="0" i="1" dirty="0"/>
              <a:t> </a:t>
            </a:r>
            <a:r>
              <a:rPr lang="sv-SE" b="0" i="1" dirty="0" err="1"/>
              <a:t>life</a:t>
            </a:r>
            <a:r>
              <a:rPr lang="sv-SE" b="0" i="1" dirty="0"/>
              <a:t>?</a:t>
            </a:r>
          </a:p>
          <a:p>
            <a:pPr defTabSz="990478">
              <a:defRPr/>
            </a:pPr>
            <a:endParaRPr lang="sv-SE" b="0" i="1" dirty="0"/>
          </a:p>
          <a:p>
            <a:pPr defTabSz="990478">
              <a:defRPr/>
            </a:pPr>
            <a:r>
              <a:rPr lang="sv-SE" b="0" i="1" dirty="0" err="1"/>
              <a:t>Now</a:t>
            </a:r>
            <a:r>
              <a:rPr lang="sv-SE" b="0" i="1" baseline="0" dirty="0"/>
              <a:t> </a:t>
            </a:r>
            <a:r>
              <a:rPr lang="sv-SE" b="1" i="1" baseline="0" dirty="0" err="1"/>
              <a:t>most</a:t>
            </a:r>
            <a:r>
              <a:rPr lang="sv-SE" b="1" i="1" baseline="0" dirty="0"/>
              <a:t> </a:t>
            </a:r>
            <a:r>
              <a:rPr lang="sv-SE" b="1" i="1" baseline="0" dirty="0" err="1"/>
              <a:t>people</a:t>
            </a:r>
            <a:r>
              <a:rPr lang="sv-SE" b="1" i="1" baseline="0" dirty="0"/>
              <a:t> </a:t>
            </a:r>
            <a:r>
              <a:rPr lang="sv-SE" b="1" i="1" baseline="0" dirty="0" err="1"/>
              <a:t>will</a:t>
            </a:r>
            <a:r>
              <a:rPr lang="sv-SE" b="1" i="1" baseline="0" dirty="0"/>
              <a:t> understand </a:t>
            </a:r>
            <a:r>
              <a:rPr lang="sv-SE" b="0" i="1" baseline="0" dirty="0"/>
              <a:t>the </a:t>
            </a:r>
            <a:r>
              <a:rPr lang="sv-SE" b="0" i="1" baseline="0" dirty="0" err="1"/>
              <a:t>greater</a:t>
            </a:r>
            <a:r>
              <a:rPr lang="sv-SE" b="0" i="1" baseline="0" dirty="0"/>
              <a:t> </a:t>
            </a:r>
            <a:r>
              <a:rPr lang="sv-SE" b="0" i="1" baseline="0" dirty="0" err="1"/>
              <a:t>value</a:t>
            </a:r>
            <a:r>
              <a:rPr lang="sv-SE" b="0" i="1" baseline="0" dirty="0"/>
              <a:t> </a:t>
            </a:r>
            <a:r>
              <a:rPr lang="sv-SE" b="0" i="1" baseline="0" dirty="0" err="1"/>
              <a:t>we</a:t>
            </a:r>
            <a:r>
              <a:rPr lang="sv-SE" b="0" i="1" baseline="0" dirty="0"/>
              <a:t> </a:t>
            </a:r>
            <a:r>
              <a:rPr lang="sv-SE" b="0" i="1" baseline="0" dirty="0" err="1"/>
              <a:t>bring</a:t>
            </a:r>
            <a:r>
              <a:rPr lang="sv-SE" b="0" i="1" baseline="0" dirty="0"/>
              <a:t>. </a:t>
            </a:r>
            <a:endParaRPr lang="en-US" b="0" i="1" dirty="0"/>
          </a:p>
        </p:txBody>
      </p:sp>
      <p:sp>
        <p:nvSpPr>
          <p:cNvPr id="4" name="Slide Number Placeholder 3"/>
          <p:cNvSpPr>
            <a:spLocks noGrp="1"/>
          </p:cNvSpPr>
          <p:nvPr>
            <p:ph type="sldNum" sz="quarter" idx="10"/>
          </p:nvPr>
        </p:nvSpPr>
        <p:spPr/>
        <p:txBody>
          <a:bodyPr/>
          <a:lstStyle/>
          <a:p>
            <a:fld id="{8A2C7B89-0826-436A-A05D-5164DEBE8E11}" type="slidenum">
              <a:rPr lang="en-US" smtClean="0"/>
              <a:t>4</a:t>
            </a:fld>
            <a:endParaRPr lang="en-US"/>
          </a:p>
        </p:txBody>
      </p:sp>
    </p:spTree>
    <p:extLst>
      <p:ext uri="{BB962C8B-B14F-4D97-AF65-F5344CB8AC3E}">
        <p14:creationId xmlns:p14="http://schemas.microsoft.com/office/powerpoint/2010/main" val="3489259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N" b="0" i="1" dirty="0"/>
              <a:t>Bu</a:t>
            </a:r>
            <a:r>
              <a:rPr lang="sv-SE" b="0" i="1" baseline="0" dirty="0" err="1"/>
              <a:t>ying</a:t>
            </a:r>
            <a:r>
              <a:rPr lang="sv-SE" b="0" i="1" baseline="0" dirty="0"/>
              <a:t> </a:t>
            </a:r>
            <a:r>
              <a:rPr lang="sv-SE" b="0" i="1" baseline="0" dirty="0" err="1"/>
              <a:t>decisions</a:t>
            </a:r>
            <a:r>
              <a:rPr lang="sv-SE" b="0" i="1" baseline="0" dirty="0"/>
              <a:t> </a:t>
            </a:r>
            <a:r>
              <a:rPr lang="sv-SE" b="0" i="1" baseline="0" dirty="0" err="1"/>
              <a:t>are</a:t>
            </a:r>
            <a:r>
              <a:rPr lang="sv-SE" b="0" i="1" baseline="0" dirty="0"/>
              <a:t> </a:t>
            </a:r>
            <a:r>
              <a:rPr lang="sv-SE" b="0" i="1" baseline="0" dirty="0" err="1"/>
              <a:t>most</a:t>
            </a:r>
            <a:r>
              <a:rPr lang="sv-SE" b="0" i="1" baseline="0" dirty="0"/>
              <a:t> </a:t>
            </a:r>
            <a:r>
              <a:rPr lang="sv-SE" b="0" i="1" baseline="0" dirty="0" err="1"/>
              <a:t>often</a:t>
            </a:r>
            <a:r>
              <a:rPr lang="sv-SE" b="0" i="1" baseline="0" dirty="0"/>
              <a:t> </a:t>
            </a:r>
            <a:r>
              <a:rPr lang="sv-SE" b="0" i="1" baseline="0" dirty="0" err="1"/>
              <a:t>based</a:t>
            </a:r>
            <a:r>
              <a:rPr lang="sv-SE" b="0" i="1" baseline="0" dirty="0"/>
              <a:t> on emotions, like trust, and r</a:t>
            </a:r>
            <a:r>
              <a:rPr lang="en-IN" b="0" i="1" dirty="0" err="1"/>
              <a:t>elatable</a:t>
            </a:r>
            <a:r>
              <a:rPr lang="en-IN" b="0" i="1" dirty="0"/>
              <a:t> marketing content is becoming increasingly important also in B2B.</a:t>
            </a:r>
            <a:endParaRPr lang="sv-SE" b="0" i="1" baseline="0"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b="0" i="1" baseline="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N" i="1" dirty="0"/>
              <a:t>According to a study covering 880 cases in the past 25 years, advertisements with emotional content perform </a:t>
            </a:r>
            <a:r>
              <a:rPr lang="en-IN" b="1" i="1" dirty="0"/>
              <a:t>two times better </a:t>
            </a:r>
            <a:r>
              <a:rPr lang="en-IN" i="1" dirty="0"/>
              <a:t>than those with </a:t>
            </a:r>
            <a:r>
              <a:rPr lang="en-IN" b="1" i="1" dirty="0"/>
              <a:t>only rational </a:t>
            </a:r>
            <a:r>
              <a:rPr lang="en-IN" i="1" dirty="0"/>
              <a:t>messaging.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IN"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0" i="1" baseline="0" dirty="0"/>
              <a:t>So. i</a:t>
            </a:r>
            <a:r>
              <a:rPr lang="en-IN" i="1" baseline="0" dirty="0"/>
              <a:t>t’s </a:t>
            </a:r>
            <a:r>
              <a:rPr lang="en-IN" b="1" i="1" baseline="0" dirty="0"/>
              <a:t>far more likely </a:t>
            </a:r>
            <a:r>
              <a:rPr lang="en-IN" i="1" baseline="0" dirty="0"/>
              <a:t>that potential customers, or job seekers for that matter, will take action if they have </a:t>
            </a:r>
            <a:r>
              <a:rPr lang="en-IN" b="1" i="1" baseline="0" dirty="0"/>
              <a:t>an emotional connection </a:t>
            </a:r>
            <a:r>
              <a:rPr lang="en-IN" i="1" baseline="0" dirty="0"/>
              <a:t>to your brand.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IN" b="0" i="1" baseline="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N" i="1" dirty="0"/>
              <a:t>We simply prefer to do business with, work for, maybe even invest in companies that make us feel confident and good</a:t>
            </a:r>
            <a:r>
              <a:rPr lang="sv-SE" i="1" dirty="0"/>
              <a:t>.</a:t>
            </a:r>
            <a:endParaRPr lang="en-IN" b="0" i="1" dirty="0"/>
          </a:p>
        </p:txBody>
      </p:sp>
      <p:sp>
        <p:nvSpPr>
          <p:cNvPr id="4" name="Slide Number Placeholder 3"/>
          <p:cNvSpPr>
            <a:spLocks noGrp="1"/>
          </p:cNvSpPr>
          <p:nvPr>
            <p:ph type="sldNum" sz="quarter" idx="10"/>
          </p:nvPr>
        </p:nvSpPr>
        <p:spPr/>
        <p:txBody>
          <a:bodyPr/>
          <a:lstStyle/>
          <a:p>
            <a:fld id="{ED28BDCA-AD64-4984-91BD-58621F020556}" type="slidenum">
              <a:rPr lang="en-IN" smtClean="0"/>
              <a:t>5</a:t>
            </a:fld>
            <a:endParaRPr lang="en-IN"/>
          </a:p>
        </p:txBody>
      </p:sp>
    </p:spTree>
    <p:extLst>
      <p:ext uri="{BB962C8B-B14F-4D97-AF65-F5344CB8AC3E}">
        <p14:creationId xmlns:p14="http://schemas.microsoft.com/office/powerpoint/2010/main" val="77981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This is where storytelling comes in. Storytelling has been used throughout history </a:t>
            </a:r>
            <a:r>
              <a:rPr lang="en-US" b="0" i="1" dirty="0">
                <a:solidFill>
                  <a:schemeClr val="tx2"/>
                </a:solidFill>
              </a:rPr>
              <a:t>to </a:t>
            </a:r>
            <a:r>
              <a:rPr lang="en-US" b="1" i="1" dirty="0">
                <a:solidFill>
                  <a:schemeClr val="tx2"/>
                </a:solidFill>
              </a:rPr>
              <a:t>engage people</a:t>
            </a:r>
            <a:r>
              <a:rPr lang="en-US" b="1" i="1" dirty="0"/>
              <a:t> </a:t>
            </a:r>
            <a:r>
              <a:rPr lang="en-US" b="0" i="1" dirty="0"/>
              <a:t>and </a:t>
            </a:r>
            <a:r>
              <a:rPr lang="en-US" b="1" i="1" dirty="0"/>
              <a:t>make them </a:t>
            </a:r>
            <a:r>
              <a:rPr lang="en-US" b="1" i="1" dirty="0">
                <a:solidFill>
                  <a:schemeClr val="accent1"/>
                </a:solidFill>
              </a:rPr>
              <a:t>listen </a:t>
            </a:r>
            <a:r>
              <a:rPr lang="en-US" b="0" i="1" dirty="0">
                <a:solidFill>
                  <a:schemeClr val="accent1"/>
                </a:solidFill>
              </a:rPr>
              <a:t>to what you have to say</a:t>
            </a:r>
            <a:r>
              <a:rPr lang="en-US" b="0" i="1" dirty="0"/>
              <a:t>. </a:t>
            </a:r>
          </a:p>
          <a:p>
            <a:r>
              <a:rPr lang="en-US" b="0" i="1" dirty="0"/>
              <a:t>Because when we </a:t>
            </a:r>
            <a:r>
              <a:rPr lang="en-US" b="1" i="1" dirty="0"/>
              <a:t>feel something</a:t>
            </a:r>
            <a:r>
              <a:rPr lang="en-US" b="0" i="1" dirty="0"/>
              <a:t>, we remember it.</a:t>
            </a:r>
          </a:p>
          <a:p>
            <a:endParaRPr lang="en-US" b="0" i="1" dirty="0"/>
          </a:p>
          <a:p>
            <a:r>
              <a:rPr lang="en-US" b="0" i="1" dirty="0"/>
              <a:t>Storytelling plays on common feelings </a:t>
            </a:r>
            <a:r>
              <a:rPr lang="en-US" b="0" i="1" dirty="0">
                <a:solidFill>
                  <a:schemeClr val="tx2"/>
                </a:solidFill>
              </a:rPr>
              <a:t>like fear, hope and curiosity</a:t>
            </a:r>
            <a:r>
              <a:rPr lang="en-IN" i="1" dirty="0"/>
              <a:t>.</a:t>
            </a:r>
            <a:r>
              <a:rPr lang="en-US" b="0" i="1" dirty="0">
                <a:solidFill>
                  <a:schemeClr val="tx2"/>
                </a:solidFill>
              </a:rPr>
              <a:t> As described earlier, </a:t>
            </a:r>
            <a:r>
              <a:rPr lang="en-IN" i="1" dirty="0"/>
              <a:t>this can </a:t>
            </a:r>
            <a:r>
              <a:rPr lang="en-IN" b="1" i="1" dirty="0"/>
              <a:t>generate new leads </a:t>
            </a:r>
            <a:r>
              <a:rPr lang="en-IN" i="1" dirty="0"/>
              <a:t>as your audience is more likely to interact with you. And this will, in turn, lead to </a:t>
            </a:r>
            <a:r>
              <a:rPr lang="en-IN" b="1" i="1" dirty="0"/>
              <a:t>new insights </a:t>
            </a:r>
            <a:r>
              <a:rPr lang="en-IN" i="1" dirty="0"/>
              <a:t>that can be used to </a:t>
            </a:r>
            <a:r>
              <a:rPr lang="en-IN" b="1" i="1" dirty="0"/>
              <a:t>strengthen your offer.</a:t>
            </a:r>
            <a:r>
              <a:rPr lang="en-IN" i="1" dirty="0"/>
              <a:t> Showing </a:t>
            </a:r>
            <a:r>
              <a:rPr lang="en-IN" b="0" i="1" dirty="0"/>
              <a:t>what greater value </a:t>
            </a:r>
            <a:r>
              <a:rPr lang="en-IN" i="1" dirty="0"/>
              <a:t>you bring will in time also </a:t>
            </a:r>
            <a:r>
              <a:rPr lang="en-IN" b="1" i="1" dirty="0"/>
              <a:t>build awareness </a:t>
            </a:r>
            <a:r>
              <a:rPr lang="en-IN" i="1" dirty="0"/>
              <a:t>and </a:t>
            </a:r>
            <a:r>
              <a:rPr lang="en-IN" b="1" i="1" dirty="0"/>
              <a:t>strengthen your brand positioning.</a:t>
            </a:r>
          </a:p>
          <a:p>
            <a:endParaRPr lang="en-IN" i="1" dirty="0"/>
          </a:p>
          <a:p>
            <a:r>
              <a:rPr lang="sv-SE" b="0" i="1" dirty="0"/>
              <a:t>By </a:t>
            </a:r>
            <a:r>
              <a:rPr lang="sv-SE" b="0" i="1" dirty="0" err="1"/>
              <a:t>speaking</a:t>
            </a:r>
            <a:r>
              <a:rPr lang="sv-SE" b="0" i="1" dirty="0"/>
              <a:t> to </a:t>
            </a:r>
            <a:r>
              <a:rPr lang="sv-SE" b="0" i="1" dirty="0" err="1"/>
              <a:t>peoples</a:t>
            </a:r>
            <a:r>
              <a:rPr lang="sv-SE" b="0" i="1" dirty="0"/>
              <a:t>’ </a:t>
            </a:r>
            <a:r>
              <a:rPr lang="sv-SE" b="1" i="1" dirty="0"/>
              <a:t>feelings</a:t>
            </a:r>
            <a:r>
              <a:rPr lang="sv-SE" b="0" i="1" dirty="0"/>
              <a:t>, </a:t>
            </a:r>
            <a:r>
              <a:rPr lang="sv-SE" b="0" i="1" dirty="0" err="1"/>
              <a:t>you</a:t>
            </a:r>
            <a:r>
              <a:rPr lang="sv-SE" b="0" i="1" dirty="0"/>
              <a:t> </a:t>
            </a:r>
            <a:r>
              <a:rPr lang="sv-SE" b="0" i="1" dirty="0" err="1"/>
              <a:t>can</a:t>
            </a:r>
            <a:r>
              <a:rPr lang="sv-SE" b="0" i="1" dirty="0"/>
              <a:t> </a:t>
            </a:r>
            <a:r>
              <a:rPr lang="sv-SE" b="1" i="1" dirty="0" err="1"/>
              <a:t>create</a:t>
            </a:r>
            <a:r>
              <a:rPr lang="sv-SE" b="1" i="1" dirty="0"/>
              <a:t> </a:t>
            </a:r>
            <a:r>
              <a:rPr lang="sv-SE" b="1" i="1" dirty="0" err="1"/>
              <a:t>much</a:t>
            </a:r>
            <a:r>
              <a:rPr lang="sv-SE" b="1" i="1" dirty="0"/>
              <a:t> </a:t>
            </a:r>
            <a:r>
              <a:rPr lang="sv-SE" b="1" i="1" dirty="0" err="1"/>
              <a:t>more</a:t>
            </a:r>
            <a:r>
              <a:rPr lang="sv-SE" b="1" i="1" dirty="0"/>
              <a:t> </a:t>
            </a:r>
            <a:r>
              <a:rPr lang="sv-SE" b="1" i="1" dirty="0" err="1"/>
              <a:t>compelling</a:t>
            </a:r>
            <a:r>
              <a:rPr lang="sv-SE" b="1" i="1" dirty="0"/>
              <a:t> material </a:t>
            </a:r>
            <a:r>
              <a:rPr lang="sv-SE" b="0" i="1" dirty="0"/>
              <a:t>for </a:t>
            </a:r>
            <a:r>
              <a:rPr lang="sv-SE" b="1" i="1" dirty="0"/>
              <a:t>all occasions</a:t>
            </a:r>
            <a:r>
              <a:rPr lang="sv-SE" b="0" i="1" dirty="0"/>
              <a:t>, like events, </a:t>
            </a:r>
            <a:r>
              <a:rPr lang="sv-SE" b="0" i="1" dirty="0" err="1"/>
              <a:t>sales</a:t>
            </a:r>
            <a:r>
              <a:rPr lang="sv-SE" b="0" i="1" dirty="0"/>
              <a:t> </a:t>
            </a:r>
            <a:r>
              <a:rPr lang="sv-SE" b="0" i="1" dirty="0" err="1"/>
              <a:t>pitches</a:t>
            </a:r>
            <a:r>
              <a:rPr lang="sv-SE" b="0" i="1" dirty="0"/>
              <a:t>, videos, or </a:t>
            </a:r>
            <a:r>
              <a:rPr lang="sv-SE" b="0" i="1" dirty="0" err="1"/>
              <a:t>job</a:t>
            </a:r>
            <a:r>
              <a:rPr lang="sv-SE" b="0" i="1" dirty="0"/>
              <a:t> </a:t>
            </a:r>
            <a:r>
              <a:rPr lang="sv-SE" b="0" i="1" dirty="0" err="1"/>
              <a:t>ads</a:t>
            </a:r>
            <a:r>
              <a:rPr lang="sv-SE" b="0" i="1" dirty="0"/>
              <a:t>.</a:t>
            </a:r>
            <a:endParaRPr lang="en-IN" i="1" dirty="0"/>
          </a:p>
        </p:txBody>
      </p:sp>
      <p:sp>
        <p:nvSpPr>
          <p:cNvPr id="4" name="Slide Number Placeholder 3"/>
          <p:cNvSpPr>
            <a:spLocks noGrp="1"/>
          </p:cNvSpPr>
          <p:nvPr>
            <p:ph type="sldNum" sz="quarter" idx="10"/>
          </p:nvPr>
        </p:nvSpPr>
        <p:spPr/>
        <p:txBody>
          <a:bodyPr/>
          <a:lstStyle/>
          <a:p>
            <a:fld id="{ED28BDCA-AD64-4984-91BD-58621F020556}" type="slidenum">
              <a:rPr lang="en-IN" smtClean="0"/>
              <a:t>6</a:t>
            </a:fld>
            <a:endParaRPr lang="en-IN"/>
          </a:p>
        </p:txBody>
      </p:sp>
    </p:spTree>
    <p:extLst>
      <p:ext uri="{BB962C8B-B14F-4D97-AF65-F5344CB8AC3E}">
        <p14:creationId xmlns:p14="http://schemas.microsoft.com/office/powerpoint/2010/main" val="415634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i="1" dirty="0" err="1"/>
              <a:t>Now</a:t>
            </a:r>
            <a:r>
              <a:rPr lang="sv-SE" i="1" dirty="0"/>
              <a:t>, </a:t>
            </a:r>
            <a:r>
              <a:rPr lang="sv-SE" i="1" dirty="0" err="1"/>
              <a:t>let’s</a:t>
            </a:r>
            <a:r>
              <a:rPr lang="sv-SE" i="1" dirty="0"/>
              <a:t> </a:t>
            </a:r>
            <a:r>
              <a:rPr lang="sv-SE" i="1" dirty="0" err="1"/>
              <a:t>watch</a:t>
            </a:r>
            <a:r>
              <a:rPr lang="sv-SE" i="1" dirty="0"/>
              <a:t> a short video </a:t>
            </a:r>
            <a:r>
              <a:rPr lang="sv-SE" i="1" dirty="0" err="1"/>
              <a:t>that</a:t>
            </a:r>
            <a:r>
              <a:rPr lang="sv-SE" i="1" dirty="0"/>
              <a:t> </a:t>
            </a:r>
            <a:r>
              <a:rPr lang="sv-SE" i="1" dirty="0" err="1"/>
              <a:t>explains</a:t>
            </a:r>
            <a:r>
              <a:rPr lang="sv-SE" i="1" dirty="0"/>
              <a:t> the </a:t>
            </a:r>
            <a:r>
              <a:rPr lang="sv-SE" i="1" dirty="0" err="1"/>
              <a:t>advantages</a:t>
            </a:r>
            <a:r>
              <a:rPr lang="sv-SE" i="1" dirty="0"/>
              <a:t> </a:t>
            </a:r>
            <a:r>
              <a:rPr lang="sv-SE" i="1" dirty="0" err="1"/>
              <a:t>with</a:t>
            </a:r>
            <a:r>
              <a:rPr lang="sv-SE" i="1" dirty="0"/>
              <a:t> </a:t>
            </a:r>
            <a:r>
              <a:rPr lang="sv-SE" i="1" dirty="0" err="1"/>
              <a:t>storytelling</a:t>
            </a:r>
            <a:r>
              <a:rPr lang="sv-SE" i="1" dirty="0"/>
              <a:t>.</a:t>
            </a:r>
            <a:endParaRPr lang="en-US" i="1" dirty="0"/>
          </a:p>
        </p:txBody>
      </p:sp>
      <p:sp>
        <p:nvSpPr>
          <p:cNvPr id="4" name="Slide Number Placeholder 3"/>
          <p:cNvSpPr>
            <a:spLocks noGrp="1"/>
          </p:cNvSpPr>
          <p:nvPr>
            <p:ph type="sldNum" sz="quarter" idx="5"/>
          </p:nvPr>
        </p:nvSpPr>
        <p:spPr/>
        <p:txBody>
          <a:bodyPr/>
          <a:lstStyle/>
          <a:p>
            <a:fld id="{8A2C7B89-0826-436A-A05D-5164DEBE8E11}" type="slidenum">
              <a:rPr lang="en-US" smtClean="0"/>
              <a:t>7</a:t>
            </a:fld>
            <a:endParaRPr lang="en-US" dirty="0"/>
          </a:p>
        </p:txBody>
      </p:sp>
    </p:spTree>
    <p:extLst>
      <p:ext uri="{BB962C8B-B14F-4D97-AF65-F5344CB8AC3E}">
        <p14:creationId xmlns:p14="http://schemas.microsoft.com/office/powerpoint/2010/main" val="1123203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1" baseline="0" dirty="0"/>
              <a:t>As </a:t>
            </a:r>
            <a:r>
              <a:rPr lang="sv-SE" b="0" i="1" baseline="0" dirty="0" err="1"/>
              <a:t>you</a:t>
            </a:r>
            <a:r>
              <a:rPr lang="sv-SE" b="0" i="1" baseline="0" dirty="0"/>
              <a:t> </a:t>
            </a:r>
            <a:r>
              <a:rPr lang="sv-SE" b="0" i="1" baseline="0" dirty="0" err="1"/>
              <a:t>heard</a:t>
            </a:r>
            <a:r>
              <a:rPr lang="sv-SE" b="0" i="1" baseline="0" dirty="0"/>
              <a:t>, </a:t>
            </a:r>
            <a:r>
              <a:rPr lang="sv-SE" b="0" i="1" baseline="0" dirty="0" err="1"/>
              <a:t>it’s</a:t>
            </a:r>
            <a:r>
              <a:rPr lang="sv-SE" b="0" i="1" baseline="0" dirty="0"/>
              <a:t> </a:t>
            </a:r>
            <a:r>
              <a:rPr lang="sv-SE" b="0" i="1" baseline="0" dirty="0" err="1"/>
              <a:t>important</a:t>
            </a:r>
            <a:r>
              <a:rPr lang="sv-SE" b="0" i="1" baseline="0" dirty="0"/>
              <a:t> to </a:t>
            </a:r>
            <a:r>
              <a:rPr lang="sv-SE" b="0" i="1" baseline="0" dirty="0" err="1"/>
              <a:t>structure</a:t>
            </a:r>
            <a:r>
              <a:rPr lang="sv-SE" b="0" i="1" baseline="0" dirty="0"/>
              <a:t> </a:t>
            </a:r>
            <a:r>
              <a:rPr lang="sv-SE" b="0" i="1" baseline="0" dirty="0" err="1"/>
              <a:t>your</a:t>
            </a:r>
            <a:r>
              <a:rPr lang="sv-SE" b="0" i="1" baseline="0" dirty="0"/>
              <a:t> story </a:t>
            </a:r>
            <a:r>
              <a:rPr lang="sv-SE" b="0" i="1" baseline="0" dirty="0" err="1"/>
              <a:t>well</a:t>
            </a:r>
            <a:r>
              <a:rPr lang="sv-SE" b="0" i="1" baseline="0" dirty="0"/>
              <a:t> in order to drive attention. Most </a:t>
            </a:r>
            <a:r>
              <a:rPr lang="sv-SE" b="0" i="1" baseline="0" dirty="0" err="1"/>
              <a:t>powerful</a:t>
            </a:r>
            <a:r>
              <a:rPr lang="sv-SE" b="0" i="1" baseline="0" dirty="0"/>
              <a:t> </a:t>
            </a:r>
            <a:r>
              <a:rPr lang="sv-SE" b="0" i="1" baseline="0" dirty="0" err="1"/>
              <a:t>stories</a:t>
            </a:r>
            <a:r>
              <a:rPr lang="sv-SE" b="0" i="1" baseline="0" dirty="0"/>
              <a:t> </a:t>
            </a:r>
            <a:r>
              <a:rPr lang="sv-SE" b="0" i="1" baseline="0" dirty="0" err="1"/>
              <a:t>follow</a:t>
            </a:r>
            <a:r>
              <a:rPr lang="sv-SE" b="0" i="1" baseline="0" dirty="0"/>
              <a:t> the same </a:t>
            </a:r>
            <a:r>
              <a:rPr lang="sv-SE" b="0" i="1" baseline="0" dirty="0" err="1"/>
              <a:t>basic</a:t>
            </a:r>
            <a:r>
              <a:rPr lang="sv-SE" b="0" i="1" baseline="0" dirty="0"/>
              <a:t> </a:t>
            </a:r>
            <a:r>
              <a:rPr lang="sv-SE" b="0" i="1" baseline="0" dirty="0" err="1"/>
              <a:t>flow</a:t>
            </a:r>
            <a:r>
              <a:rPr lang="sv-SE" b="0" i="1" baseline="0" dirty="0"/>
              <a:t>, just </a:t>
            </a:r>
            <a:r>
              <a:rPr lang="sv-SE" b="0" i="1" baseline="0" dirty="0" err="1"/>
              <a:t>think</a:t>
            </a:r>
            <a:r>
              <a:rPr lang="sv-SE" b="0" i="1" baseline="0" dirty="0"/>
              <a:t> </a:t>
            </a:r>
            <a:r>
              <a:rPr lang="sv-SE" b="0" i="1" baseline="0" dirty="0" err="1"/>
              <a:t>of</a:t>
            </a:r>
            <a:r>
              <a:rPr lang="sv-SE" b="0" i="1" baseline="0" dirty="0"/>
              <a:t> </a:t>
            </a:r>
            <a:r>
              <a:rPr lang="sv-SE" b="0" i="1" baseline="0" dirty="0" err="1"/>
              <a:t>any</a:t>
            </a:r>
            <a:r>
              <a:rPr lang="sv-SE" b="0" i="1" baseline="0" dirty="0"/>
              <a:t> Hollywood </a:t>
            </a:r>
            <a:r>
              <a:rPr lang="sv-SE" b="0" i="1" baseline="0" dirty="0" err="1"/>
              <a:t>production</a:t>
            </a:r>
            <a:r>
              <a:rPr lang="sv-SE" b="0" i="1" baseline="0" dirty="0"/>
              <a:t> or folk </a:t>
            </a:r>
            <a:r>
              <a:rPr lang="sv-SE" b="0" i="1" baseline="0" dirty="0" err="1"/>
              <a:t>tale</a:t>
            </a:r>
            <a:r>
              <a:rPr lang="sv-SE" b="0" i="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0" i="1" kern="1200" dirty="0">
              <a:solidFill>
                <a:schemeClr val="tx1"/>
              </a:solidFill>
              <a:effectLst/>
              <a:latin typeface="+mn-lt"/>
              <a:ea typeface="+mn-ea"/>
              <a:cs typeface="+mn-cs"/>
            </a:endParaRPr>
          </a:p>
          <a:p>
            <a:pPr marL="0" indent="0">
              <a:buFontTx/>
              <a:buNone/>
            </a:pPr>
            <a:r>
              <a:rPr lang="en-US" sz="1200" b="0" i="1" kern="1200" dirty="0">
                <a:solidFill>
                  <a:schemeClr val="tx1"/>
                </a:solidFill>
                <a:effectLst/>
                <a:latin typeface="+mn-lt"/>
                <a:ea typeface="+mn-ea"/>
                <a:cs typeface="+mn-cs"/>
              </a:rPr>
              <a:t>1) First, the audience must understand </a:t>
            </a:r>
            <a:r>
              <a:rPr lang="en-US" sz="1200" b="1" i="1" kern="1200" dirty="0">
                <a:solidFill>
                  <a:schemeClr val="tx1"/>
                </a:solidFill>
                <a:effectLst/>
                <a:latin typeface="+mn-lt"/>
                <a:ea typeface="+mn-ea"/>
                <a:cs typeface="+mn-cs"/>
              </a:rPr>
              <a:t>who </a:t>
            </a:r>
            <a:r>
              <a:rPr lang="en-US" sz="1200" b="0" i="1" kern="1200" dirty="0">
                <a:solidFill>
                  <a:schemeClr val="tx1"/>
                </a:solidFill>
                <a:effectLst/>
                <a:latin typeface="+mn-lt"/>
                <a:ea typeface="+mn-ea"/>
                <a:cs typeface="+mn-cs"/>
              </a:rPr>
              <a:t>the story is about, and </a:t>
            </a:r>
            <a:r>
              <a:rPr lang="en-US" sz="1200" b="1" i="1" kern="1200" dirty="0">
                <a:solidFill>
                  <a:schemeClr val="tx1"/>
                </a:solidFill>
                <a:effectLst/>
                <a:latin typeface="+mn-lt"/>
                <a:ea typeface="+mn-ea"/>
                <a:cs typeface="+mn-cs"/>
              </a:rPr>
              <a:t>where</a:t>
            </a:r>
            <a:r>
              <a:rPr lang="en-US" sz="1200" b="0" i="1" kern="1200" dirty="0">
                <a:solidFill>
                  <a:schemeClr val="tx1"/>
                </a:solidFill>
                <a:effectLst/>
                <a:latin typeface="+mn-lt"/>
                <a:ea typeface="+mn-ea"/>
                <a:cs typeface="+mn-cs"/>
              </a:rPr>
              <a:t> it all happens. </a:t>
            </a:r>
            <a:r>
              <a:rPr lang="en-US" sz="1200" b="1" i="1" kern="1200" dirty="0">
                <a:solidFill>
                  <a:schemeClr val="tx1"/>
                </a:solidFill>
                <a:effectLst/>
                <a:latin typeface="+mn-lt"/>
                <a:ea typeface="+mn-ea"/>
                <a:cs typeface="+mn-cs"/>
              </a:rPr>
              <a:t>Show your main character </a:t>
            </a:r>
            <a:r>
              <a:rPr lang="en-US" sz="1200" b="0" i="1" kern="1200" dirty="0">
                <a:solidFill>
                  <a:schemeClr val="tx1"/>
                </a:solidFill>
                <a:effectLst/>
                <a:latin typeface="+mn-lt"/>
                <a:ea typeface="+mn-ea"/>
                <a:cs typeface="+mn-cs"/>
              </a:rPr>
              <a:t>– this can be an employee, a distributor, a customer or end-user, and show where they are. In a factory, a water plant, an office, or where? This is usually done in just a few seconds.</a:t>
            </a:r>
          </a:p>
          <a:p>
            <a:pPr marL="0" indent="0">
              <a:buFontTx/>
              <a:buNone/>
            </a:pPr>
            <a:endParaRPr lang="en-US" sz="1200" b="0" i="1" kern="1200" dirty="0">
              <a:solidFill>
                <a:schemeClr val="tx1"/>
              </a:solidFill>
              <a:effectLst/>
              <a:latin typeface="+mn-lt"/>
              <a:ea typeface="+mn-ea"/>
              <a:cs typeface="+mn-cs"/>
            </a:endParaRPr>
          </a:p>
          <a:p>
            <a:pPr marL="0" indent="0">
              <a:buFontTx/>
              <a:buNone/>
            </a:pPr>
            <a:r>
              <a:rPr lang="en-US" sz="1200" b="0" i="1" kern="1200" dirty="0">
                <a:solidFill>
                  <a:schemeClr val="tx1"/>
                </a:solidFill>
                <a:effectLst/>
                <a:latin typeface="+mn-lt"/>
                <a:ea typeface="+mn-ea"/>
                <a:cs typeface="+mn-cs"/>
              </a:rPr>
              <a:t>2) Then move on to </a:t>
            </a:r>
            <a:r>
              <a:rPr lang="en-US" sz="1200" b="1" i="1" kern="1200" dirty="0">
                <a:solidFill>
                  <a:schemeClr val="tx1"/>
                </a:solidFill>
                <a:effectLst/>
                <a:latin typeface="+mn-lt"/>
                <a:ea typeface="+mn-ea"/>
                <a:cs typeface="+mn-cs"/>
              </a:rPr>
              <a:t>showing the problem or challenge </a:t>
            </a:r>
            <a:r>
              <a:rPr lang="en-US" sz="1200" b="0" i="1" kern="1200" dirty="0">
                <a:solidFill>
                  <a:schemeClr val="tx1"/>
                </a:solidFill>
                <a:effectLst/>
                <a:latin typeface="+mn-lt"/>
                <a:ea typeface="+mn-ea"/>
                <a:cs typeface="+mn-cs"/>
              </a:rPr>
              <a:t>the character is facing. What are the risks? What could happen? This will </a:t>
            </a:r>
            <a:r>
              <a:rPr lang="en-US" sz="1200" b="1" i="1" kern="1200" dirty="0">
                <a:solidFill>
                  <a:schemeClr val="tx1"/>
                </a:solidFill>
                <a:effectLst/>
                <a:latin typeface="+mn-lt"/>
                <a:ea typeface="+mn-ea"/>
                <a:cs typeface="+mn-cs"/>
              </a:rPr>
              <a:t>create the tension </a:t>
            </a:r>
            <a:r>
              <a:rPr lang="en-US" sz="1200" b="0" i="1" kern="1200" dirty="0">
                <a:solidFill>
                  <a:schemeClr val="tx1"/>
                </a:solidFill>
                <a:effectLst/>
                <a:latin typeface="+mn-lt"/>
                <a:ea typeface="+mn-ea"/>
                <a:cs typeface="+mn-cs"/>
              </a:rPr>
              <a:t>every good story needs. </a:t>
            </a:r>
          </a:p>
          <a:p>
            <a:pPr marL="0" indent="0">
              <a:buFontTx/>
              <a:buNone/>
            </a:pPr>
            <a:endParaRPr lang="en-US" sz="1200" b="0" i="1" kern="1200" dirty="0">
              <a:solidFill>
                <a:schemeClr val="tx1"/>
              </a:solidFill>
              <a:effectLst/>
              <a:latin typeface="+mn-lt"/>
              <a:ea typeface="+mn-ea"/>
              <a:cs typeface="+mn-cs"/>
            </a:endParaRPr>
          </a:p>
          <a:p>
            <a:pPr marL="0" indent="0">
              <a:buFontTx/>
              <a:buNone/>
            </a:pPr>
            <a:r>
              <a:rPr lang="en-US" sz="1200" b="0" i="1" kern="1200" dirty="0">
                <a:solidFill>
                  <a:schemeClr val="tx1"/>
                </a:solidFill>
                <a:effectLst/>
                <a:latin typeface="+mn-lt"/>
                <a:ea typeface="+mn-ea"/>
                <a:cs typeface="+mn-cs"/>
              </a:rPr>
              <a:t>3) Now actions rises. The character is </a:t>
            </a:r>
            <a:r>
              <a:rPr lang="en-US" sz="1200" b="1" i="1" kern="1200" dirty="0">
                <a:solidFill>
                  <a:schemeClr val="tx1"/>
                </a:solidFill>
                <a:effectLst/>
                <a:latin typeface="+mn-lt"/>
                <a:ea typeface="+mn-ea"/>
                <a:cs typeface="+mn-cs"/>
              </a:rPr>
              <a:t>struggling to solve the problem</a:t>
            </a:r>
            <a:r>
              <a:rPr lang="en-US" sz="1200" b="0" i="1" kern="1200" dirty="0">
                <a:solidFill>
                  <a:schemeClr val="tx1"/>
                </a:solidFill>
                <a:effectLst/>
                <a:latin typeface="+mn-lt"/>
                <a:ea typeface="+mn-ea"/>
                <a:cs typeface="+mn-cs"/>
              </a:rPr>
              <a:t>, and the audience will </a:t>
            </a:r>
            <a:r>
              <a:rPr lang="en-US" sz="1200" b="1" i="1" kern="1200" dirty="0">
                <a:solidFill>
                  <a:schemeClr val="tx1"/>
                </a:solidFill>
                <a:effectLst/>
                <a:latin typeface="+mn-lt"/>
                <a:ea typeface="+mn-ea"/>
                <a:cs typeface="+mn-cs"/>
              </a:rPr>
              <a:t>relate</a:t>
            </a:r>
            <a:r>
              <a:rPr lang="en-US" sz="1200" b="0" i="1" kern="1200" dirty="0">
                <a:solidFill>
                  <a:schemeClr val="tx1"/>
                </a:solidFill>
                <a:effectLst/>
                <a:latin typeface="+mn-lt"/>
                <a:ea typeface="+mn-ea"/>
                <a:cs typeface="+mn-cs"/>
              </a:rPr>
              <a:t> and feel the pain. In our case, this stage could show how we collaborate closely with our customers to find the best solution.</a:t>
            </a:r>
          </a:p>
          <a:p>
            <a:pPr marL="0" indent="0">
              <a:buFontTx/>
              <a:buNone/>
            </a:pPr>
            <a:endParaRPr lang="en-US" sz="1200" b="0" i="1" kern="1200" dirty="0">
              <a:solidFill>
                <a:schemeClr val="tx1"/>
              </a:solidFill>
              <a:effectLst/>
              <a:latin typeface="+mn-lt"/>
              <a:ea typeface="+mn-ea"/>
              <a:cs typeface="+mn-cs"/>
            </a:endParaRPr>
          </a:p>
          <a:p>
            <a:pPr marL="0" indent="0">
              <a:buFontTx/>
              <a:buNone/>
            </a:pPr>
            <a:r>
              <a:rPr lang="en-US" sz="1200" b="0" i="1" kern="1200" dirty="0">
                <a:solidFill>
                  <a:schemeClr val="tx1"/>
                </a:solidFill>
                <a:effectLst/>
                <a:latin typeface="+mn-lt"/>
                <a:ea typeface="+mn-ea"/>
                <a:cs typeface="+mn-cs"/>
              </a:rPr>
              <a:t>4) The story peaks when </a:t>
            </a:r>
            <a:r>
              <a:rPr lang="en-US" sz="1200" b="1" i="1" kern="1200" dirty="0">
                <a:solidFill>
                  <a:schemeClr val="tx1"/>
                </a:solidFill>
                <a:effectLst/>
                <a:latin typeface="+mn-lt"/>
                <a:ea typeface="+mn-ea"/>
                <a:cs typeface="+mn-cs"/>
              </a:rPr>
              <a:t>a solution is found</a:t>
            </a:r>
            <a:r>
              <a:rPr lang="en-US" sz="1200" b="0" i="1" kern="1200" dirty="0">
                <a:solidFill>
                  <a:schemeClr val="tx1"/>
                </a:solidFill>
                <a:effectLst/>
                <a:latin typeface="+mn-lt"/>
                <a:ea typeface="+mn-ea"/>
                <a:cs typeface="+mn-cs"/>
              </a:rPr>
              <a:t>. This is typically when the hero saves the day. In our case this is when our expertise and ideas come into play. </a:t>
            </a:r>
          </a:p>
          <a:p>
            <a:pPr marL="0" indent="0">
              <a:buFontTx/>
              <a:buNone/>
            </a:pPr>
            <a:endParaRPr lang="en-IN" sz="1200" b="0" i="1" kern="1200" dirty="0">
              <a:solidFill>
                <a:schemeClr val="tx1"/>
              </a:solidFill>
              <a:effectLst/>
              <a:latin typeface="+mn-lt"/>
              <a:ea typeface="+mn-ea"/>
              <a:cs typeface="+mn-cs"/>
            </a:endParaRPr>
          </a:p>
          <a:p>
            <a:pPr marL="0" indent="0">
              <a:buFontTx/>
              <a:buNone/>
            </a:pPr>
            <a:r>
              <a:rPr lang="en-IN" sz="1200" b="0" i="1" kern="1200" dirty="0">
                <a:solidFill>
                  <a:schemeClr val="tx1"/>
                </a:solidFill>
                <a:effectLst/>
                <a:latin typeface="+mn-lt"/>
                <a:ea typeface="+mn-ea"/>
                <a:cs typeface="+mn-cs"/>
              </a:rPr>
              <a:t>5) The story ends when the </a:t>
            </a:r>
            <a:r>
              <a:rPr lang="en-IN" sz="1200" b="1" i="1" kern="1200" dirty="0">
                <a:solidFill>
                  <a:schemeClr val="tx1"/>
                </a:solidFill>
                <a:effectLst/>
                <a:latin typeface="+mn-lt"/>
                <a:ea typeface="+mn-ea"/>
                <a:cs typeface="+mn-cs"/>
              </a:rPr>
              <a:t>problem is solved</a:t>
            </a:r>
            <a:r>
              <a:rPr lang="en-IN" sz="1200" b="0" i="1" kern="1200" dirty="0">
                <a:solidFill>
                  <a:schemeClr val="tx1"/>
                </a:solidFill>
                <a:effectLst/>
                <a:latin typeface="+mn-lt"/>
                <a:ea typeface="+mn-ea"/>
                <a:cs typeface="+mn-cs"/>
              </a:rPr>
              <a:t>. The main character is now in a better place and your audience can relax and focus on the insights gained.</a:t>
            </a:r>
          </a:p>
        </p:txBody>
      </p:sp>
      <p:sp>
        <p:nvSpPr>
          <p:cNvPr id="4" name="Slide Number Placeholder 3"/>
          <p:cNvSpPr>
            <a:spLocks noGrp="1"/>
          </p:cNvSpPr>
          <p:nvPr>
            <p:ph type="sldNum" sz="quarter" idx="5"/>
          </p:nvPr>
        </p:nvSpPr>
        <p:spPr/>
        <p:txBody>
          <a:bodyPr/>
          <a:lstStyle/>
          <a:p>
            <a:fld id="{8A2C7B89-0826-436A-A05D-5164DEBE8E11}" type="slidenum">
              <a:rPr lang="en-US" smtClean="0"/>
              <a:t>8</a:t>
            </a:fld>
            <a:endParaRPr lang="en-US" dirty="0"/>
          </a:p>
        </p:txBody>
      </p:sp>
    </p:spTree>
    <p:extLst>
      <p:ext uri="{BB962C8B-B14F-4D97-AF65-F5344CB8AC3E}">
        <p14:creationId xmlns:p14="http://schemas.microsoft.com/office/powerpoint/2010/main" val="528801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i="1" dirty="0"/>
              <a:t>And </a:t>
            </a:r>
            <a:r>
              <a:rPr lang="sv-SE" i="1" dirty="0" err="1"/>
              <a:t>remember</a:t>
            </a:r>
            <a:r>
              <a:rPr lang="sv-SE" i="1" dirty="0"/>
              <a:t>, </a:t>
            </a:r>
            <a:r>
              <a:rPr lang="en-US" sz="1200" i="1" kern="1200" dirty="0">
                <a:solidFill>
                  <a:schemeClr val="tx1"/>
                </a:solidFill>
                <a:effectLst/>
                <a:latin typeface="+mn-lt"/>
                <a:ea typeface="+mn-ea"/>
                <a:cs typeface="+mn-cs"/>
              </a:rPr>
              <a:t>when we talk about emotions, it’s not necessarily about making people cry or laugh. In fact, it’s often best to play with </a:t>
            </a:r>
            <a:r>
              <a:rPr lang="en-US" sz="1200" b="1" i="1" kern="1200" dirty="0">
                <a:solidFill>
                  <a:schemeClr val="tx1"/>
                </a:solidFill>
                <a:effectLst/>
                <a:latin typeface="+mn-lt"/>
                <a:ea typeface="+mn-ea"/>
                <a:cs typeface="+mn-cs"/>
              </a:rPr>
              <a:t>more subtle emotions</a:t>
            </a:r>
            <a:r>
              <a:rPr lang="en-US" sz="1200" i="1" kern="1200" dirty="0">
                <a:solidFill>
                  <a:schemeClr val="tx1"/>
                </a:solidFill>
                <a:effectLst/>
                <a:latin typeface="+mn-lt"/>
                <a:ea typeface="+mn-ea"/>
                <a:cs typeface="+mn-cs"/>
              </a:rPr>
              <a:t>.</a:t>
            </a:r>
            <a:endParaRPr lang="sv-SE" i="1" dirty="0"/>
          </a:p>
          <a:p>
            <a:endParaRPr lang="sv-SE" i="1" dirty="0"/>
          </a:p>
          <a:p>
            <a:r>
              <a:rPr lang="sv-SE" i="1" dirty="0" err="1"/>
              <a:t>Here</a:t>
            </a:r>
            <a:r>
              <a:rPr lang="sv-SE" i="1" dirty="0"/>
              <a:t> is </a:t>
            </a:r>
            <a:r>
              <a:rPr lang="sv-SE" i="1" dirty="0" err="1"/>
              <a:t>one</a:t>
            </a:r>
            <a:r>
              <a:rPr lang="sv-SE" i="1" dirty="0"/>
              <a:t> recent </a:t>
            </a:r>
            <a:r>
              <a:rPr lang="sv-SE" i="1" dirty="0" err="1"/>
              <a:t>example</a:t>
            </a:r>
            <a:r>
              <a:rPr lang="sv-SE" i="1" dirty="0"/>
              <a:t> from Power </a:t>
            </a:r>
            <a:r>
              <a:rPr lang="sv-SE" i="1" dirty="0" err="1"/>
              <a:t>Technique</a:t>
            </a:r>
            <a:r>
              <a:rPr lang="sv-SE" i="1" dirty="0"/>
              <a:t>, </a:t>
            </a:r>
            <a:r>
              <a:rPr lang="sv-SE" i="1" dirty="0" err="1"/>
              <a:t>who</a:t>
            </a:r>
            <a:r>
              <a:rPr lang="sv-SE" i="1" dirty="0"/>
              <a:t> </a:t>
            </a:r>
            <a:r>
              <a:rPr lang="sv-SE" i="1" dirty="0" err="1"/>
              <a:t>kept</a:t>
            </a:r>
            <a:r>
              <a:rPr lang="sv-SE" i="1" dirty="0"/>
              <a:t> it short and sweet. </a:t>
            </a:r>
            <a:r>
              <a:rPr lang="sv-SE" i="1" dirty="0" err="1"/>
              <a:t>You</a:t>
            </a:r>
            <a:r>
              <a:rPr lang="sv-SE" i="1" dirty="0"/>
              <a:t> </a:t>
            </a:r>
            <a:r>
              <a:rPr lang="sv-SE" i="1" dirty="0" err="1"/>
              <a:t>can</a:t>
            </a:r>
            <a:r>
              <a:rPr lang="sv-SE" i="1" dirty="0"/>
              <a:t> </a:t>
            </a:r>
            <a:r>
              <a:rPr lang="sv-SE" i="1" dirty="0" err="1"/>
              <a:t>use</a:t>
            </a:r>
            <a:r>
              <a:rPr lang="sv-SE" i="1" dirty="0"/>
              <a:t> it as inspiration or do it in a </a:t>
            </a:r>
            <a:r>
              <a:rPr lang="sv-SE" i="1" dirty="0" err="1"/>
              <a:t>completely</a:t>
            </a:r>
            <a:r>
              <a:rPr lang="sv-SE" i="1" dirty="0"/>
              <a:t> different </a:t>
            </a:r>
            <a:r>
              <a:rPr lang="sv-SE" i="1" dirty="0" err="1"/>
              <a:t>way</a:t>
            </a:r>
            <a:r>
              <a:rPr lang="sv-SE" i="1" dirty="0"/>
              <a:t>. </a:t>
            </a:r>
          </a:p>
          <a:p>
            <a:r>
              <a:rPr lang="sv-SE" b="1" i="1" dirty="0" err="1"/>
              <a:t>You</a:t>
            </a:r>
            <a:r>
              <a:rPr lang="sv-SE" b="1" i="1" dirty="0"/>
              <a:t> </a:t>
            </a:r>
            <a:r>
              <a:rPr lang="sv-SE" b="1" i="1" dirty="0" err="1"/>
              <a:t>decide</a:t>
            </a:r>
            <a:r>
              <a:rPr lang="sv-SE" b="1" i="1" dirty="0"/>
              <a:t> </a:t>
            </a:r>
            <a:r>
              <a:rPr lang="sv-SE" b="1" i="1" dirty="0" err="1"/>
              <a:t>where</a:t>
            </a:r>
            <a:r>
              <a:rPr lang="sv-SE" b="1" i="1" dirty="0"/>
              <a:t> </a:t>
            </a:r>
            <a:r>
              <a:rPr lang="sv-SE" b="1" i="1" dirty="0" err="1"/>
              <a:t>your</a:t>
            </a:r>
            <a:r>
              <a:rPr lang="sv-SE" b="1" i="1" dirty="0"/>
              <a:t> story goes!</a:t>
            </a:r>
          </a:p>
          <a:p>
            <a:endParaRPr lang="sv-SE" b="1" i="1" dirty="0"/>
          </a:p>
          <a:p>
            <a:r>
              <a:rPr lang="sv-SE" b="0" i="1" dirty="0"/>
              <a:t>(</a:t>
            </a:r>
            <a:r>
              <a:rPr lang="sv-SE" b="0" i="1" dirty="0" err="1"/>
              <a:t>Please</a:t>
            </a:r>
            <a:r>
              <a:rPr lang="sv-SE" b="0" i="1" dirty="0"/>
              <a:t> go to Youtube to look at </a:t>
            </a:r>
            <a:r>
              <a:rPr lang="sv-SE" b="0" i="1" dirty="0" err="1"/>
              <a:t>this</a:t>
            </a:r>
            <a:r>
              <a:rPr lang="sv-SE" b="0" i="1" dirty="0"/>
              <a:t> video)</a:t>
            </a:r>
          </a:p>
          <a:p>
            <a:endParaRPr lang="sv-SE" b="1" i="1" dirty="0"/>
          </a:p>
          <a:p>
            <a:r>
              <a:rPr lang="en-US" b="0" i="1" dirty="0"/>
              <a:t>https://www.youtube.com/watch?v=xQVW6sojyPw&amp;feature=emb_logo</a:t>
            </a:r>
          </a:p>
        </p:txBody>
      </p:sp>
      <p:sp>
        <p:nvSpPr>
          <p:cNvPr id="4" name="Slide Number Placeholder 3"/>
          <p:cNvSpPr>
            <a:spLocks noGrp="1"/>
          </p:cNvSpPr>
          <p:nvPr>
            <p:ph type="sldNum" sz="quarter" idx="5"/>
          </p:nvPr>
        </p:nvSpPr>
        <p:spPr/>
        <p:txBody>
          <a:bodyPr/>
          <a:lstStyle/>
          <a:p>
            <a:fld id="{8A2C7B89-0826-436A-A05D-5164DEBE8E11}" type="slidenum">
              <a:rPr lang="en-US" smtClean="0"/>
              <a:t>9</a:t>
            </a:fld>
            <a:endParaRPr lang="en-US" dirty="0"/>
          </a:p>
        </p:txBody>
      </p:sp>
    </p:spTree>
    <p:extLst>
      <p:ext uri="{BB962C8B-B14F-4D97-AF65-F5344CB8AC3E}">
        <p14:creationId xmlns:p14="http://schemas.microsoft.com/office/powerpoint/2010/main" val="854895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arge Left – Blue">
    <p:spTree>
      <p:nvGrpSpPr>
        <p:cNvPr id="1" name=""/>
        <p:cNvGrpSpPr/>
        <p:nvPr/>
      </p:nvGrpSpPr>
      <p:grpSpPr>
        <a:xfrm>
          <a:off x="0" y="0"/>
          <a:ext cx="0" cy="0"/>
          <a:chOff x="0" y="0"/>
          <a:chExt cx="0" cy="0"/>
        </a:xfrm>
      </p:grpSpPr>
      <p:sp>
        <p:nvSpPr>
          <p:cNvPr id="9" name="Picture Placeholder 40">
            <a:extLst>
              <a:ext uri="{FF2B5EF4-FFF2-40B4-BE49-F238E27FC236}">
                <a16:creationId xmlns:a16="http://schemas.microsoft.com/office/drawing/2014/main" id="{496713F7-002A-4A2F-9BA9-2A07F13364F6}"/>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53" name="Picture Placeholder 52"/>
          <p:cNvSpPr>
            <a:spLocks noGrp="1"/>
          </p:cNvSpPr>
          <p:nvPr>
            <p:ph type="pic" sz="quarter" idx="13"/>
          </p:nvPr>
        </p:nvSpPr>
        <p:spPr>
          <a:xfrm>
            <a:off x="0" y="2069333"/>
            <a:ext cx="5691600"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559129 h 4839941"/>
              <a:gd name="connsiteX5" fmla="*/ 1086393 w 5691478"/>
              <a:gd name="connsiteY5" fmla="*/ 0 h 4839941"/>
              <a:gd name="connsiteX0" fmla="*/ 941115 w 5691478"/>
              <a:gd name="connsiteY0" fmla="*/ 0 h 4788667"/>
              <a:gd name="connsiteX1" fmla="*/ 5691478 w 5691478"/>
              <a:gd name="connsiteY1" fmla="*/ 2826303 h 4788667"/>
              <a:gd name="connsiteX2" fmla="*/ 4465256 w 5691478"/>
              <a:gd name="connsiteY2" fmla="*/ 4788667 h 4788667"/>
              <a:gd name="connsiteX3" fmla="*/ 0 w 5691478"/>
              <a:gd name="connsiteY3" fmla="*/ 4788667 h 4788667"/>
              <a:gd name="connsiteX4" fmla="*/ 0 w 5691478"/>
              <a:gd name="connsiteY4" fmla="*/ 1507855 h 4788667"/>
              <a:gd name="connsiteX5" fmla="*/ 941115 w 5691478"/>
              <a:gd name="connsiteY5" fmla="*/ 0 h 4788667"/>
              <a:gd name="connsiteX0" fmla="*/ 941115 w 5665840"/>
              <a:gd name="connsiteY0" fmla="*/ 0 h 4788667"/>
              <a:gd name="connsiteX1" fmla="*/ 5665840 w 5665840"/>
              <a:gd name="connsiteY1" fmla="*/ 2945944 h 4788667"/>
              <a:gd name="connsiteX2" fmla="*/ 4465256 w 5665840"/>
              <a:gd name="connsiteY2" fmla="*/ 4788667 h 4788667"/>
              <a:gd name="connsiteX3" fmla="*/ 0 w 5665840"/>
              <a:gd name="connsiteY3" fmla="*/ 4788667 h 4788667"/>
              <a:gd name="connsiteX4" fmla="*/ 0 w 5665840"/>
              <a:gd name="connsiteY4" fmla="*/ 1507855 h 4788667"/>
              <a:gd name="connsiteX5" fmla="*/ 941115 w 5665840"/>
              <a:gd name="connsiteY5" fmla="*/ 0 h 4788667"/>
              <a:gd name="connsiteX0" fmla="*/ 941115 w 5665840"/>
              <a:gd name="connsiteY0" fmla="*/ 0 h 4788667"/>
              <a:gd name="connsiteX1" fmla="*/ 5665840 w 5665840"/>
              <a:gd name="connsiteY1" fmla="*/ 2945944 h 4788667"/>
              <a:gd name="connsiteX2" fmla="*/ 4465256 w 5665840"/>
              <a:gd name="connsiteY2" fmla="*/ 4788667 h 4788667"/>
              <a:gd name="connsiteX3" fmla="*/ 0 w 5665840"/>
              <a:gd name="connsiteY3" fmla="*/ 4788667 h 4788667"/>
              <a:gd name="connsiteX4" fmla="*/ 0 w 5665840"/>
              <a:gd name="connsiteY4" fmla="*/ 1507855 h 4788667"/>
              <a:gd name="connsiteX5" fmla="*/ 941115 w 5665840"/>
              <a:gd name="connsiteY5" fmla="*/ 0 h 4788667"/>
              <a:gd name="connsiteX0" fmla="*/ 941115 w 5682932"/>
              <a:gd name="connsiteY0" fmla="*/ 0 h 4788667"/>
              <a:gd name="connsiteX1" fmla="*/ 5682932 w 5682932"/>
              <a:gd name="connsiteY1" fmla="*/ 2971581 h 4788667"/>
              <a:gd name="connsiteX2" fmla="*/ 4465256 w 5682932"/>
              <a:gd name="connsiteY2" fmla="*/ 4788667 h 4788667"/>
              <a:gd name="connsiteX3" fmla="*/ 0 w 5682932"/>
              <a:gd name="connsiteY3" fmla="*/ 4788667 h 4788667"/>
              <a:gd name="connsiteX4" fmla="*/ 0 w 5682932"/>
              <a:gd name="connsiteY4" fmla="*/ 1507855 h 4788667"/>
              <a:gd name="connsiteX5" fmla="*/ 941115 w 5682932"/>
              <a:gd name="connsiteY5" fmla="*/ 0 h 4788667"/>
              <a:gd name="connsiteX0" fmla="*/ 941115 w 5682932"/>
              <a:gd name="connsiteY0" fmla="*/ 0 h 4788667"/>
              <a:gd name="connsiteX1" fmla="*/ 5682932 w 5682932"/>
              <a:gd name="connsiteY1" fmla="*/ 2971581 h 4788667"/>
              <a:gd name="connsiteX2" fmla="*/ 4542168 w 5682932"/>
              <a:gd name="connsiteY2" fmla="*/ 4780121 h 4788667"/>
              <a:gd name="connsiteX3" fmla="*/ 0 w 5682932"/>
              <a:gd name="connsiteY3" fmla="*/ 4788667 h 4788667"/>
              <a:gd name="connsiteX4" fmla="*/ 0 w 5682932"/>
              <a:gd name="connsiteY4" fmla="*/ 1507855 h 4788667"/>
              <a:gd name="connsiteX5" fmla="*/ 941115 w 5682932"/>
              <a:gd name="connsiteY5" fmla="*/ 0 h 478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2932" h="4788667">
                <a:moveTo>
                  <a:pt x="941115" y="0"/>
                </a:moveTo>
                <a:lnTo>
                  <a:pt x="5682932" y="2971581"/>
                </a:lnTo>
                <a:lnTo>
                  <a:pt x="4542168" y="4780121"/>
                </a:lnTo>
                <a:lnTo>
                  <a:pt x="0" y="4788667"/>
                </a:lnTo>
                <a:lnTo>
                  <a:pt x="0" y="1507855"/>
                </a:lnTo>
                <a:lnTo>
                  <a:pt x="941115" y="0"/>
                </a:lnTo>
                <a:close/>
              </a:path>
            </a:pathLst>
          </a:custGeom>
          <a:blipFill dpi="0" rotWithShape="1">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dirty="0"/>
              <a:t>Click icon to add picture</a:t>
            </a:r>
          </a:p>
        </p:txBody>
      </p:sp>
      <p:sp>
        <p:nvSpPr>
          <p:cNvPr id="14" name="Subtitle 2">
            <a:extLst>
              <a:ext uri="{FF2B5EF4-FFF2-40B4-BE49-F238E27FC236}">
                <a16:creationId xmlns:a16="http://schemas.microsoft.com/office/drawing/2014/main" id="{9C36D962-405D-465C-8C41-BCC999E56287}"/>
              </a:ext>
            </a:extLst>
          </p:cNvPr>
          <p:cNvSpPr>
            <a:spLocks noGrp="1"/>
          </p:cNvSpPr>
          <p:nvPr>
            <p:ph type="subTitle" idx="1" hasCustomPrompt="1"/>
          </p:nvPr>
        </p:nvSpPr>
        <p:spPr bwMode="gray">
          <a:xfrm>
            <a:off x="514153" y="5715000"/>
            <a:ext cx="3883633" cy="308782"/>
          </a:xfrm>
        </p:spPr>
        <p:txBody>
          <a:bodyPr wrap="square" lIns="72000" tIns="72000" rIns="72000" bIns="72000" anchor="t" anchorCtr="0">
            <a:noAutofit/>
          </a:bodyPr>
          <a:lstStyle>
            <a:lvl1pPr marL="0" indent="0" algn="l">
              <a:lnSpc>
                <a:spcPct val="120000"/>
              </a:lnSpc>
              <a:spcBef>
                <a:spcPts val="800"/>
              </a:spcBef>
              <a:buNone/>
              <a:defRPr sz="14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6" name="Title 1">
            <a:extLst>
              <a:ext uri="{FF2B5EF4-FFF2-40B4-BE49-F238E27FC236}">
                <a16:creationId xmlns:a16="http://schemas.microsoft.com/office/drawing/2014/main" id="{DE8DB099-8D6B-44D2-899F-F8053BB12D08}"/>
              </a:ext>
            </a:extLst>
          </p:cNvPr>
          <p:cNvSpPr>
            <a:spLocks noGrp="1"/>
          </p:cNvSpPr>
          <p:nvPr>
            <p:ph type="ctrTitle" hasCustomPrompt="1"/>
          </p:nvPr>
        </p:nvSpPr>
        <p:spPr bwMode="gray">
          <a:xfrm>
            <a:off x="514153" y="4166311"/>
            <a:ext cx="3918147" cy="1510589"/>
          </a:xfrm>
          <a:custGeom>
            <a:avLst/>
            <a:gdLst>
              <a:gd name="connsiteX0" fmla="*/ 0 w 3883633"/>
              <a:gd name="connsiteY0" fmla="*/ 0 h 1497889"/>
              <a:gd name="connsiteX1" fmla="*/ 3883633 w 3883633"/>
              <a:gd name="connsiteY1" fmla="*/ 0 h 1497889"/>
              <a:gd name="connsiteX2" fmla="*/ 3883633 w 3883633"/>
              <a:gd name="connsiteY2" fmla="*/ 1497889 h 1497889"/>
              <a:gd name="connsiteX3" fmla="*/ 0 w 3883633"/>
              <a:gd name="connsiteY3" fmla="*/ 1497889 h 1497889"/>
              <a:gd name="connsiteX4" fmla="*/ 0 w 3883633"/>
              <a:gd name="connsiteY4" fmla="*/ 0 h 1497889"/>
              <a:gd name="connsiteX0" fmla="*/ 0 w 3883633"/>
              <a:gd name="connsiteY0" fmla="*/ 0 h 1497889"/>
              <a:gd name="connsiteX1" fmla="*/ 3883633 w 3883633"/>
              <a:gd name="connsiteY1" fmla="*/ 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3388333 w 3883633"/>
              <a:gd name="connsiteY1" fmla="*/ 2540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3172433 w 3883633"/>
              <a:gd name="connsiteY1" fmla="*/ 1270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2981933 w 3883633"/>
              <a:gd name="connsiteY1" fmla="*/ 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12700 h 1510589"/>
              <a:gd name="connsiteX1" fmla="*/ 2880333 w 3883633"/>
              <a:gd name="connsiteY1" fmla="*/ 0 h 1510589"/>
              <a:gd name="connsiteX2" fmla="*/ 3867347 w 3883633"/>
              <a:gd name="connsiteY2" fmla="*/ 812089 h 1510589"/>
              <a:gd name="connsiteX3" fmla="*/ 3883633 w 3883633"/>
              <a:gd name="connsiteY3" fmla="*/ 1510589 h 1510589"/>
              <a:gd name="connsiteX4" fmla="*/ 0 w 3883633"/>
              <a:gd name="connsiteY4" fmla="*/ 1510589 h 1510589"/>
              <a:gd name="connsiteX5" fmla="*/ 0 w 3883633"/>
              <a:gd name="connsiteY5" fmla="*/ 12700 h 1510589"/>
              <a:gd name="connsiteX0" fmla="*/ 0 w 3883633"/>
              <a:gd name="connsiteY0" fmla="*/ 12700 h 1510589"/>
              <a:gd name="connsiteX1" fmla="*/ 2778733 w 3883633"/>
              <a:gd name="connsiteY1" fmla="*/ 0 h 1510589"/>
              <a:gd name="connsiteX2" fmla="*/ 3867347 w 3883633"/>
              <a:gd name="connsiteY2" fmla="*/ 812089 h 1510589"/>
              <a:gd name="connsiteX3" fmla="*/ 3883633 w 3883633"/>
              <a:gd name="connsiteY3" fmla="*/ 1510589 h 1510589"/>
              <a:gd name="connsiteX4" fmla="*/ 0 w 3883633"/>
              <a:gd name="connsiteY4" fmla="*/ 1510589 h 1510589"/>
              <a:gd name="connsiteX5" fmla="*/ 0 w 3883633"/>
              <a:gd name="connsiteY5" fmla="*/ 12700 h 151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633" h="1510589">
                <a:moveTo>
                  <a:pt x="0" y="12700"/>
                </a:moveTo>
                <a:lnTo>
                  <a:pt x="2778733" y="0"/>
                </a:lnTo>
                <a:lnTo>
                  <a:pt x="3867347" y="812089"/>
                </a:lnTo>
                <a:lnTo>
                  <a:pt x="3883633" y="1510589"/>
                </a:lnTo>
                <a:lnTo>
                  <a:pt x="0" y="1510589"/>
                </a:lnTo>
                <a:lnTo>
                  <a:pt x="0" y="12700"/>
                </a:lnTo>
                <a:close/>
              </a:path>
            </a:pathLst>
          </a:custGeom>
        </p:spPr>
        <p:txBody>
          <a:bodyPr wrap="square" lIns="72000" tIns="72000" rIns="72000" bIns="72000" anchor="b" anchorCtr="0">
            <a:noAutofit/>
          </a:bodyPr>
          <a:lstStyle>
            <a:lvl1pPr>
              <a:defRPr sz="3000" b="1" cap="none">
                <a:solidFill>
                  <a:schemeClr val="bg1"/>
                </a:solidFill>
                <a:latin typeface="+mj-lt"/>
              </a:defRPr>
            </a:lvl1pPr>
          </a:lstStyle>
          <a:p>
            <a:r>
              <a:rPr lang="en-US" dirty="0"/>
              <a:t>Add title</a:t>
            </a:r>
          </a:p>
        </p:txBody>
      </p:sp>
      <p:sp>
        <p:nvSpPr>
          <p:cNvPr id="4" name="Picture Placeholder 3">
            <a:extLst>
              <a:ext uri="{FF2B5EF4-FFF2-40B4-BE49-F238E27FC236}">
                <a16:creationId xmlns:a16="http://schemas.microsoft.com/office/drawing/2014/main" id="{F4F55F94-E0EE-4D85-A09A-8608257A93CC}"/>
              </a:ext>
            </a:extLst>
          </p:cNvPr>
          <p:cNvSpPr>
            <a:spLocks noGrp="1"/>
          </p:cNvSpPr>
          <p:nvPr>
            <p:ph type="pic" sz="quarter" idx="16" hasCustomPrompt="1"/>
          </p:nvPr>
        </p:nvSpPr>
        <p:spPr>
          <a:xfrm>
            <a:off x="10300763" y="451051"/>
            <a:ext cx="1371243" cy="900000"/>
          </a:xfrm>
          <a:prstGeom prst="rect">
            <a:avLst/>
          </a:prstGeo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picture</a:t>
            </a:r>
            <a:endParaRPr lang="en-IN" dirty="0"/>
          </a:p>
        </p:txBody>
      </p:sp>
    </p:spTree>
    <p:custDataLst>
      <p:tags r:id="rId1"/>
    </p:custDataLst>
    <p:extLst>
      <p:ext uri="{BB962C8B-B14F-4D97-AF65-F5344CB8AC3E}">
        <p14:creationId xmlns:p14="http://schemas.microsoft.com/office/powerpoint/2010/main" val="231695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4E209E4F-4AE0-4CF4-BA46-30067A88DAED}"/>
              </a:ext>
            </a:extLst>
          </p:cNvPr>
          <p:cNvSpPr>
            <a:spLocks noGrp="1"/>
          </p:cNvSpPr>
          <p:nvPr>
            <p:ph type="title" hasCustomPrompt="1"/>
          </p:nvPr>
        </p:nvSpPr>
        <p:spPr>
          <a:xfrm>
            <a:off x="514666"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18" name="Date Placeholder 17">
            <a:extLst>
              <a:ext uri="{FF2B5EF4-FFF2-40B4-BE49-F238E27FC236}">
                <a16:creationId xmlns:a16="http://schemas.microsoft.com/office/drawing/2014/main" id="{FF88376B-194F-4A87-B72B-717946316382}"/>
              </a:ext>
            </a:extLst>
          </p:cNvPr>
          <p:cNvSpPr>
            <a:spLocks noGrp="1"/>
          </p:cNvSpPr>
          <p:nvPr>
            <p:ph type="dt" sz="half" idx="10"/>
          </p:nvPr>
        </p:nvSpPr>
        <p:spPr/>
        <p:txBody>
          <a:bodyPr/>
          <a:lstStyle/>
          <a:p>
            <a:endParaRPr lang="en-US" dirty="0"/>
          </a:p>
        </p:txBody>
      </p:sp>
      <p:sp>
        <p:nvSpPr>
          <p:cNvPr id="19" name="Footer Placeholder 18">
            <a:extLst>
              <a:ext uri="{FF2B5EF4-FFF2-40B4-BE49-F238E27FC236}">
                <a16:creationId xmlns:a16="http://schemas.microsoft.com/office/drawing/2014/main" id="{C4266365-AE6E-48E5-B5D4-2F6F4A48FDDC}"/>
              </a:ext>
            </a:extLst>
          </p:cNvPr>
          <p:cNvSpPr>
            <a:spLocks noGrp="1"/>
          </p:cNvSpPr>
          <p:nvPr>
            <p:ph type="ftr" sz="quarter" idx="11"/>
          </p:nvPr>
        </p:nvSpPr>
        <p:spPr/>
        <p:txBody>
          <a:bodyPr/>
          <a:lstStyle/>
          <a:p>
            <a:endParaRPr lang="en-US" dirty="0"/>
          </a:p>
        </p:txBody>
      </p:sp>
      <p:sp>
        <p:nvSpPr>
          <p:cNvPr id="20" name="Slide Number Placeholder 19">
            <a:extLst>
              <a:ext uri="{FF2B5EF4-FFF2-40B4-BE49-F238E27FC236}">
                <a16:creationId xmlns:a16="http://schemas.microsoft.com/office/drawing/2014/main" id="{4361D7B8-89AC-4F5E-909F-FE8B223E556F}"/>
              </a:ext>
            </a:extLst>
          </p:cNvPr>
          <p:cNvSpPr>
            <a:spLocks noGrp="1"/>
          </p:cNvSpPr>
          <p:nvPr>
            <p:ph type="sldNum" sz="quarter" idx="12"/>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273674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F5AE6270-DA41-40AD-805B-D20F63EF391A}"/>
              </a:ext>
            </a:extLst>
          </p:cNvPr>
          <p:cNvSpPr>
            <a:spLocks noGrp="1"/>
          </p:cNvSpPr>
          <p:nvPr>
            <p:ph type="title" hasCustomPrompt="1"/>
          </p:nvPr>
        </p:nvSpPr>
        <p:spPr>
          <a:xfrm>
            <a:off x="514666"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9" name="Subtitle">
            <a:extLst>
              <a:ext uri="{FF2B5EF4-FFF2-40B4-BE49-F238E27FC236}">
                <a16:creationId xmlns:a16="http://schemas.microsoft.com/office/drawing/2014/main" id="{B610D29E-7861-4D82-B064-81358FA09356}"/>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11" name="Date Placeholder 10">
            <a:extLst>
              <a:ext uri="{FF2B5EF4-FFF2-40B4-BE49-F238E27FC236}">
                <a16:creationId xmlns:a16="http://schemas.microsoft.com/office/drawing/2014/main" id="{12AA537F-1AA1-4D36-BB20-D5C4BF856CDD}"/>
              </a:ext>
            </a:extLst>
          </p:cNvPr>
          <p:cNvSpPr>
            <a:spLocks noGrp="1"/>
          </p:cNvSpPr>
          <p:nvPr>
            <p:ph type="dt" sz="half" idx="16"/>
          </p:nvPr>
        </p:nvSpPr>
        <p:spPr/>
        <p:txBody>
          <a:bodyPr/>
          <a:lstStyle/>
          <a:p>
            <a:endParaRPr lang="en-US" dirty="0"/>
          </a:p>
        </p:txBody>
      </p:sp>
      <p:sp>
        <p:nvSpPr>
          <p:cNvPr id="12" name="Footer Placeholder 11">
            <a:extLst>
              <a:ext uri="{FF2B5EF4-FFF2-40B4-BE49-F238E27FC236}">
                <a16:creationId xmlns:a16="http://schemas.microsoft.com/office/drawing/2014/main" id="{2B8A5A81-3CE8-4A4F-ADC5-E5A009F6680B}"/>
              </a:ext>
            </a:extLst>
          </p:cNvPr>
          <p:cNvSpPr>
            <a:spLocks noGrp="1"/>
          </p:cNvSpPr>
          <p:nvPr>
            <p:ph type="ftr" sz="quarter" idx="17"/>
          </p:nvPr>
        </p:nvSpPr>
        <p:spPr/>
        <p:txBody>
          <a:bodyPr/>
          <a:lstStyle/>
          <a:p>
            <a:endParaRPr lang="en-US" dirty="0"/>
          </a:p>
        </p:txBody>
      </p:sp>
      <p:sp>
        <p:nvSpPr>
          <p:cNvPr id="13" name="Slide Number Placeholder 12">
            <a:extLst>
              <a:ext uri="{FF2B5EF4-FFF2-40B4-BE49-F238E27FC236}">
                <a16:creationId xmlns:a16="http://schemas.microsoft.com/office/drawing/2014/main" id="{37A950A0-4505-4D0D-AD11-A7CFC49E8C1B}"/>
              </a:ext>
            </a:extLst>
          </p:cNvPr>
          <p:cNvSpPr>
            <a:spLocks noGrp="1"/>
          </p:cNvSpPr>
          <p:nvPr>
            <p:ph type="sldNum" sz="quarter" idx="18"/>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83006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14666"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9" name="Content Placeholder">
            <a:extLst>
              <a:ext uri="{FF2B5EF4-FFF2-40B4-BE49-F238E27FC236}">
                <a16:creationId xmlns:a16="http://schemas.microsoft.com/office/drawing/2014/main" id="{CB910776-A0BC-4190-9215-970F4B54F90B}"/>
              </a:ext>
            </a:extLst>
          </p:cNvPr>
          <p:cNvSpPr>
            <a:spLocks noGrp="1"/>
          </p:cNvSpPr>
          <p:nvPr>
            <p:ph idx="1" hasCustomPrompt="1"/>
          </p:nvPr>
        </p:nvSpPr>
        <p:spPr>
          <a:xfrm>
            <a:off x="514666" y="1514476"/>
            <a:ext cx="11157095" cy="4314825"/>
          </a:xfrm>
        </p:spPr>
        <p:txBody>
          <a:bodyPr>
            <a:noAutofit/>
          </a:bodyPr>
          <a:lstStyle>
            <a:lvl1pPr>
              <a:defRPr sz="1799">
                <a:latin typeface="+mn-lt"/>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D8B12249-61D8-4E89-94F9-FC446535A2C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649636F-1A48-4245-BB39-1797B06A881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4E4CA72E-F710-489C-998C-75C6279BDE47}"/>
              </a:ext>
            </a:extLst>
          </p:cNvPr>
          <p:cNvSpPr>
            <a:spLocks noGrp="1"/>
          </p:cNvSpPr>
          <p:nvPr>
            <p:ph type="sldNum" sz="quarter" idx="12"/>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0642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6" name="Subtitle">
            <a:extLst>
              <a:ext uri="{FF2B5EF4-FFF2-40B4-BE49-F238E27FC236}">
                <a16:creationId xmlns:a16="http://schemas.microsoft.com/office/drawing/2014/main" id="{D8CB6212-F0DD-40E8-A7AD-DEEEED0DAB69}"/>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7" name="Content Placeholder">
            <a:extLst>
              <a:ext uri="{FF2B5EF4-FFF2-40B4-BE49-F238E27FC236}">
                <a16:creationId xmlns:a16="http://schemas.microsoft.com/office/drawing/2014/main" id="{87796EEA-10FC-424C-87C1-E4709DBC77E1}"/>
              </a:ext>
            </a:extLst>
          </p:cNvPr>
          <p:cNvSpPr>
            <a:spLocks noGrp="1"/>
          </p:cNvSpPr>
          <p:nvPr>
            <p:ph idx="1" hasCustomPrompt="1"/>
          </p:nvPr>
        </p:nvSpPr>
        <p:spPr>
          <a:xfrm>
            <a:off x="515242" y="1514476"/>
            <a:ext cx="11157095" cy="4314825"/>
          </a:xfrm>
        </p:spPr>
        <p:txBody>
          <a:bodyPr>
            <a:noAutofit/>
          </a:bodyPr>
          <a:lstStyle>
            <a:lvl1pPr>
              <a:defRPr sz="1799">
                <a:latin typeface="+mn-lt"/>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a:extLst>
              <a:ext uri="{FF2B5EF4-FFF2-40B4-BE49-F238E27FC236}">
                <a16:creationId xmlns:a16="http://schemas.microsoft.com/office/drawing/2014/main" id="{1C4F19B2-E3BB-406C-B54F-A0073F3B0391}"/>
              </a:ext>
            </a:extLst>
          </p:cNvPr>
          <p:cNvSpPr>
            <a:spLocks noGrp="1"/>
          </p:cNvSpPr>
          <p:nvPr>
            <p:ph type="title" hasCustomPrompt="1"/>
          </p:nvPr>
        </p:nvSpPr>
        <p:spPr>
          <a:xfrm>
            <a:off x="515242"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251135E0-D41A-4E27-B210-AC44EE1189A6}"/>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1DC5C778-F838-4D29-83CE-90A9922DA59D}"/>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BB072F3C-F272-46FB-8EF5-F7EB69E7DE96}"/>
              </a:ext>
            </a:extLst>
          </p:cNvPr>
          <p:cNvSpPr>
            <a:spLocks noGrp="1"/>
          </p:cNvSpPr>
          <p:nvPr>
            <p:ph type="sldNum" sz="quarter" idx="18"/>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67756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A9D5D00-F662-460E-A3EF-EE5473951C1F}"/>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4C9F99BD-BD67-407F-AB36-20A305FB443F}"/>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5AD40645-B4EC-4D7D-83BD-8591AAE82311}"/>
              </a:ext>
            </a:extLst>
          </p:cNvPr>
          <p:cNvSpPr>
            <a:spLocks noGrp="1"/>
          </p:cNvSpPr>
          <p:nvPr>
            <p:ph type="sldNum" sz="quarter" idx="12"/>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054578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890BA-AD05-4E4A-9EF9-37C8825C15A8}"/>
              </a:ext>
            </a:extLst>
          </p:cNvPr>
          <p:cNvPicPr>
            <a:picLocks noChangeAspect="1"/>
          </p:cNvPicPr>
          <p:nvPr userDrawn="1"/>
        </p:nvPicPr>
        <p:blipFill>
          <a:blip r:embed="rId3"/>
          <a:stretch>
            <a:fillRect/>
          </a:stretch>
        </p:blipFill>
        <p:spPr>
          <a:xfrm>
            <a:off x="2369" y="762"/>
            <a:ext cx="12187261" cy="6856476"/>
          </a:xfrm>
          <a:prstGeom prst="rect">
            <a:avLst/>
          </a:prstGeom>
        </p:spPr>
      </p:pic>
      <p:sp>
        <p:nvSpPr>
          <p:cNvPr id="3" name="Text Placeholder 2">
            <a:extLst>
              <a:ext uri="{FF2B5EF4-FFF2-40B4-BE49-F238E27FC236}">
                <a16:creationId xmlns:a16="http://schemas.microsoft.com/office/drawing/2014/main" id="{927A0AEB-8DE8-4B42-8B76-CA38CFE96075}"/>
              </a:ext>
            </a:extLst>
          </p:cNvPr>
          <p:cNvSpPr>
            <a:spLocks noGrp="1"/>
          </p:cNvSpPr>
          <p:nvPr>
            <p:ph type="body" idx="1" hasCustomPrompt="1"/>
          </p:nvPr>
        </p:nvSpPr>
        <p:spPr>
          <a:xfrm>
            <a:off x="516063" y="3281956"/>
            <a:ext cx="7200000" cy="572400"/>
          </a:xfrm>
        </p:spPr>
        <p:txBody>
          <a:bodyPr anchor="t"/>
          <a:lstStyle>
            <a:lvl1pPr marL="0" indent="0">
              <a:buNone/>
              <a:defRPr sz="20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7" name="Title 6">
            <a:extLst>
              <a:ext uri="{FF2B5EF4-FFF2-40B4-BE49-F238E27FC236}">
                <a16:creationId xmlns:a16="http://schemas.microsoft.com/office/drawing/2014/main" id="{D3582F9C-D650-42C5-8F60-F5C06B4B3E83}"/>
              </a:ext>
            </a:extLst>
          </p:cNvPr>
          <p:cNvSpPr>
            <a:spLocks noGrp="1"/>
          </p:cNvSpPr>
          <p:nvPr>
            <p:ph type="title" hasCustomPrompt="1"/>
          </p:nvPr>
        </p:nvSpPr>
        <p:spPr>
          <a:xfrm>
            <a:off x="516063" y="2670296"/>
            <a:ext cx="7200000" cy="572400"/>
          </a:xfrm>
        </p:spPr>
        <p:txBody>
          <a:bodyPr anchor="t"/>
          <a:lstStyle>
            <a:lvl1pPr>
              <a:defRPr b="1">
                <a:solidFill>
                  <a:schemeClr val="bg1"/>
                </a:solidFill>
                <a:latin typeface="+mj-lt"/>
              </a:defRPr>
            </a:lvl1pPr>
          </a:lstStyle>
          <a:p>
            <a:r>
              <a:rPr lang="en-US" noProof="0" dirty="0"/>
              <a:t>Click to add section header</a:t>
            </a:r>
          </a:p>
        </p:txBody>
      </p:sp>
    </p:spTree>
    <p:custDataLst>
      <p:tags r:id="rId1"/>
    </p:custDataLst>
    <p:extLst>
      <p:ext uri="{BB962C8B-B14F-4D97-AF65-F5344CB8AC3E}">
        <p14:creationId xmlns:p14="http://schemas.microsoft.com/office/powerpoint/2010/main" val="1983937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lstStyle>
            <a:lvl1pPr>
              <a:defRPr cap="none">
                <a:latin typeface="+mn-lt"/>
              </a:defRPr>
            </a:lvl1pPr>
          </a:lstStyle>
          <a:p>
            <a:r>
              <a:rPr lang="en-US" dirty="0"/>
              <a:t>Click to add title</a:t>
            </a:r>
          </a:p>
        </p:txBody>
      </p:sp>
      <p:sp>
        <p:nvSpPr>
          <p:cNvPr id="3" name="Content Placeholder 2"/>
          <p:cNvSpPr>
            <a:spLocks noGrp="1"/>
          </p:cNvSpPr>
          <p:nvPr>
            <p:ph sz="half" idx="1" hasCustomPrompt="1"/>
          </p:nvPr>
        </p:nvSpPr>
        <p:spPr>
          <a:xfrm>
            <a:off x="514800" y="1514476"/>
            <a:ext cx="5308815" cy="4316400"/>
          </a:xfrm>
        </p:spPr>
        <p:txBody>
          <a:bodyPr rIns="90000">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atin typeface="+mn-lt"/>
              </a:defRPr>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7542" y="1514476"/>
            <a:ext cx="5312784" cy="4316400"/>
          </a:xfrm>
        </p:spPr>
        <p:txBody>
          <a:bodyPr>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atin typeface="+mn-lt"/>
              </a:defRPr>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lvl1pPr>
              <a:defRPr>
                <a:latin typeface="+mn-lt"/>
              </a:defRPr>
            </a:lvl1pPr>
          </a:lstStyle>
          <a:p>
            <a:endParaRPr lang="en-US" dirty="0"/>
          </a:p>
        </p:txBody>
      </p:sp>
      <p:sp>
        <p:nvSpPr>
          <p:cNvPr id="9" name="Footer Placeholder 8"/>
          <p:cNvSpPr>
            <a:spLocks noGrp="1"/>
          </p:cNvSpPr>
          <p:nvPr>
            <p:ph type="ftr" sz="quarter" idx="11"/>
          </p:nvPr>
        </p:nvSpPr>
        <p:spPr/>
        <p:txBody>
          <a:bodyPr/>
          <a:lstStyle>
            <a:lvl1pPr>
              <a:defRPr>
                <a:latin typeface="+mn-lt"/>
              </a:defRPr>
            </a:lvl1pPr>
          </a:lstStyle>
          <a:p>
            <a:endParaRPr lang="en-US" dirty="0"/>
          </a:p>
        </p:txBody>
      </p:sp>
      <p:cxnSp>
        <p:nvCxnSpPr>
          <p:cNvPr id="11" name="Straight Connector">
            <a:extLst>
              <a:ext uri="{FF2B5EF4-FFF2-40B4-BE49-F238E27FC236}">
                <a16:creationId xmlns:a16="http://schemas.microsoft.com/office/drawing/2014/main" id="{04D6F504-E9DC-484F-9834-967580088B77}"/>
              </a:ext>
            </a:extLst>
          </p:cNvPr>
          <p:cNvCxnSpPr>
            <a:cxnSpLocks/>
          </p:cNvCxnSpPr>
          <p:nvPr userDrawn="1"/>
        </p:nvCxnSpPr>
        <p:spPr bwMode="gray">
          <a:xfrm>
            <a:off x="6091126"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lide Number Placeholder 7">
            <a:extLst>
              <a:ext uri="{FF2B5EF4-FFF2-40B4-BE49-F238E27FC236}">
                <a16:creationId xmlns:a16="http://schemas.microsoft.com/office/drawing/2014/main" id="{3C27BBCE-7E4A-489E-9776-65E443FF7250}"/>
              </a:ext>
            </a:extLst>
          </p:cNvPr>
          <p:cNvSpPr>
            <a:spLocks noGrp="1"/>
          </p:cNvSpPr>
          <p:nvPr>
            <p:ph type="sldNum" sz="quarter" idx="12"/>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144590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atin typeface="+mn-lt"/>
              </a:defRPr>
            </a:lvl1pPr>
          </a:lstStyle>
          <a:p>
            <a:r>
              <a:rPr lang="en-US" dirty="0"/>
              <a:t>Click to add title</a:t>
            </a:r>
          </a:p>
        </p:txBody>
      </p:sp>
      <p:sp>
        <p:nvSpPr>
          <p:cNvPr id="3" name="Content Placeholder 2"/>
          <p:cNvSpPr>
            <a:spLocks noGrp="1"/>
          </p:cNvSpPr>
          <p:nvPr>
            <p:ph sz="half" idx="1" hasCustomPrompt="1"/>
          </p:nvPr>
        </p:nvSpPr>
        <p:spPr>
          <a:xfrm>
            <a:off x="514800" y="1514476"/>
            <a:ext cx="5308815" cy="4316400"/>
          </a:xfrm>
        </p:spPr>
        <p:txBody>
          <a:bodyPr rIns="90000">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atin typeface="+mn-lt"/>
              </a:defRPr>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7542" y="1514476"/>
            <a:ext cx="5312784" cy="4316400"/>
          </a:xfrm>
        </p:spPr>
        <p:txBody>
          <a:bodyPr>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atin typeface="+mn-lt"/>
              </a:defRPr>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lvl1pPr>
              <a:defRPr>
                <a:latin typeface="+mn-lt"/>
              </a:defRPr>
            </a:lvl1pPr>
          </a:lstStyle>
          <a:p>
            <a:endParaRPr lang="en-US" dirty="0"/>
          </a:p>
        </p:txBody>
      </p:sp>
      <p:sp>
        <p:nvSpPr>
          <p:cNvPr id="9" name="Footer Placeholder 8"/>
          <p:cNvSpPr>
            <a:spLocks noGrp="1"/>
          </p:cNvSpPr>
          <p:nvPr>
            <p:ph type="ftr" sz="quarter" idx="11"/>
          </p:nvPr>
        </p:nvSpPr>
        <p:spPr/>
        <p:txBody>
          <a:bodyPr/>
          <a:lstStyle>
            <a:lvl1pPr>
              <a:defRPr>
                <a:latin typeface="+mn-lt"/>
              </a:defRPr>
            </a:lvl1pPr>
          </a:lstStyle>
          <a:p>
            <a:endParaRPr lang="en-US" dirty="0"/>
          </a:p>
        </p:txBody>
      </p:sp>
      <p:cxnSp>
        <p:nvCxnSpPr>
          <p:cNvPr id="11" name="Straight Connector">
            <a:extLst>
              <a:ext uri="{FF2B5EF4-FFF2-40B4-BE49-F238E27FC236}">
                <a16:creationId xmlns:a16="http://schemas.microsoft.com/office/drawing/2014/main" id="{04D6F504-E9DC-484F-9834-967580088B77}"/>
              </a:ext>
            </a:extLst>
          </p:cNvPr>
          <p:cNvCxnSpPr>
            <a:cxnSpLocks/>
          </p:cNvCxnSpPr>
          <p:nvPr userDrawn="1"/>
        </p:nvCxnSpPr>
        <p:spPr bwMode="gray">
          <a:xfrm>
            <a:off x="6091126"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ubtitle">
            <a:extLst>
              <a:ext uri="{FF2B5EF4-FFF2-40B4-BE49-F238E27FC236}">
                <a16:creationId xmlns:a16="http://schemas.microsoft.com/office/drawing/2014/main" id="{CFDB65C5-7CFA-4542-927C-503416845A19}"/>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sp>
        <p:nvSpPr>
          <p:cNvPr id="13" name="Slide Number Placeholder 7">
            <a:extLst>
              <a:ext uri="{FF2B5EF4-FFF2-40B4-BE49-F238E27FC236}">
                <a16:creationId xmlns:a16="http://schemas.microsoft.com/office/drawing/2014/main" id="{F5A37A22-DF5F-4270-B332-FBC9D40FACD3}"/>
              </a:ext>
            </a:extLst>
          </p:cNvPr>
          <p:cNvSpPr>
            <a:spLocks noGrp="1"/>
          </p:cNvSpPr>
          <p:nvPr>
            <p:ph type="sldNum" sz="quarter" idx="12"/>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763116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to the righ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atin typeface="+mn-lt"/>
              </a:defRPr>
            </a:lvl1pPr>
          </a:lstStyle>
          <a:p>
            <a:r>
              <a:rPr lang="en-US" dirty="0"/>
              <a:t>Click to add title</a:t>
            </a:r>
          </a:p>
        </p:txBody>
      </p:sp>
      <p:sp>
        <p:nvSpPr>
          <p:cNvPr id="3" name="Content Placeholder 2"/>
          <p:cNvSpPr>
            <a:spLocks noGrp="1"/>
          </p:cNvSpPr>
          <p:nvPr>
            <p:ph sz="half" idx="1" hasCustomPrompt="1"/>
          </p:nvPr>
        </p:nvSpPr>
        <p:spPr>
          <a:xfrm>
            <a:off x="514800" y="1514476"/>
            <a:ext cx="6093641" cy="4316400"/>
          </a:xfrm>
        </p:spPr>
        <p:txBody>
          <a:bodyPr>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Picture Placeholder 8"/>
          <p:cNvSpPr>
            <a:spLocks noGrp="1"/>
          </p:cNvSpPr>
          <p:nvPr>
            <p:ph type="pic" sz="quarter" idx="13" hasCustomPrompt="1"/>
          </p:nvPr>
        </p:nvSpPr>
        <p:spPr>
          <a:xfrm>
            <a:off x="7132368" y="1514476"/>
            <a:ext cx="4527958" cy="43164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12" name="Subtitle">
            <a:extLst>
              <a:ext uri="{FF2B5EF4-FFF2-40B4-BE49-F238E27FC236}">
                <a16:creationId xmlns:a16="http://schemas.microsoft.com/office/drawing/2014/main" id="{D0C4F598-CF97-493C-9CD6-A244394933F4}"/>
              </a:ext>
            </a:extLst>
          </p:cNvPr>
          <p:cNvSpPr>
            <a:spLocks noGrp="1"/>
          </p:cNvSpPr>
          <p:nvPr>
            <p:ph type="body" sz="quarter" idx="17" hasCustomPrompt="1"/>
          </p:nvPr>
        </p:nvSpPr>
        <p:spPr>
          <a:xfrm>
            <a:off x="515242" y="957945"/>
            <a:ext cx="11157095" cy="395302"/>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cxnSp>
        <p:nvCxnSpPr>
          <p:cNvPr id="13" name="Straight Connector">
            <a:extLst>
              <a:ext uri="{FF2B5EF4-FFF2-40B4-BE49-F238E27FC236}">
                <a16:creationId xmlns:a16="http://schemas.microsoft.com/office/drawing/2014/main" id="{FA8DD6C8-00C5-4B4F-AD04-912091926A2A}"/>
              </a:ext>
            </a:extLst>
          </p:cNvPr>
          <p:cNvCxnSpPr>
            <a:cxnSpLocks/>
          </p:cNvCxnSpPr>
          <p:nvPr userDrawn="1"/>
        </p:nvCxnSpPr>
        <p:spPr bwMode="gray">
          <a:xfrm>
            <a:off x="6880462"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Date Placeholder 20">
            <a:extLst>
              <a:ext uri="{FF2B5EF4-FFF2-40B4-BE49-F238E27FC236}">
                <a16:creationId xmlns:a16="http://schemas.microsoft.com/office/drawing/2014/main" id="{1EA698F1-C153-4162-B364-BD354B7F9066}"/>
              </a:ext>
            </a:extLst>
          </p:cNvPr>
          <p:cNvSpPr>
            <a:spLocks noGrp="1"/>
          </p:cNvSpPr>
          <p:nvPr>
            <p:ph type="dt" sz="half" idx="18"/>
          </p:nvPr>
        </p:nvSpPr>
        <p:spPr/>
        <p:txBody>
          <a:bodyPr/>
          <a:lstStyle/>
          <a:p>
            <a:endParaRPr lang="en-US" dirty="0"/>
          </a:p>
        </p:txBody>
      </p:sp>
      <p:sp>
        <p:nvSpPr>
          <p:cNvPr id="22" name="Footer Placeholder 21">
            <a:extLst>
              <a:ext uri="{FF2B5EF4-FFF2-40B4-BE49-F238E27FC236}">
                <a16:creationId xmlns:a16="http://schemas.microsoft.com/office/drawing/2014/main" id="{4B1C2EB0-1E2F-4D98-9EBD-57697C17B745}"/>
              </a:ext>
            </a:extLst>
          </p:cNvPr>
          <p:cNvSpPr>
            <a:spLocks noGrp="1"/>
          </p:cNvSpPr>
          <p:nvPr>
            <p:ph type="ftr" sz="quarter" idx="19"/>
          </p:nvPr>
        </p:nvSpPr>
        <p:spPr/>
        <p:txBody>
          <a:bodyPr/>
          <a:lstStyle/>
          <a:p>
            <a:endParaRPr lang="en-US" dirty="0"/>
          </a:p>
        </p:txBody>
      </p:sp>
      <p:sp>
        <p:nvSpPr>
          <p:cNvPr id="23" name="Slide Number Placeholder 22">
            <a:extLst>
              <a:ext uri="{FF2B5EF4-FFF2-40B4-BE49-F238E27FC236}">
                <a16:creationId xmlns:a16="http://schemas.microsoft.com/office/drawing/2014/main" id="{842071FE-A365-478B-9001-F295E4427B29}"/>
              </a:ext>
            </a:extLst>
          </p:cNvPr>
          <p:cNvSpPr>
            <a:spLocks noGrp="1"/>
          </p:cNvSpPr>
          <p:nvPr>
            <p:ph type="sldNum" sz="quarter" idx="20"/>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282704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to the left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atin typeface="+mn-lt"/>
              </a:defRPr>
            </a:lvl1pPr>
          </a:lstStyle>
          <a:p>
            <a:r>
              <a:rPr lang="en-US" dirty="0"/>
              <a:t>Click to add title</a:t>
            </a:r>
          </a:p>
        </p:txBody>
      </p:sp>
      <p:sp>
        <p:nvSpPr>
          <p:cNvPr id="4" name="Content Placeholder 3"/>
          <p:cNvSpPr>
            <a:spLocks noGrp="1"/>
          </p:cNvSpPr>
          <p:nvPr>
            <p:ph sz="half" idx="2" hasCustomPrompt="1"/>
          </p:nvPr>
        </p:nvSpPr>
        <p:spPr>
          <a:xfrm>
            <a:off x="5578613" y="1514476"/>
            <a:ext cx="6081715" cy="4316400"/>
          </a:xfrm>
        </p:spPr>
        <p:txBody>
          <a:bodyPr>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atin typeface="+mn-lt"/>
              </a:defRPr>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hasCustomPrompt="1"/>
          </p:nvPr>
        </p:nvSpPr>
        <p:spPr>
          <a:xfrm>
            <a:off x="514800" y="1514476"/>
            <a:ext cx="4522796" cy="43164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11" name="Text Placeholder 7"/>
          <p:cNvSpPr>
            <a:spLocks noGrp="1"/>
          </p:cNvSpPr>
          <p:nvPr>
            <p:ph type="body" sz="quarter" idx="17" hasCustomPrompt="1"/>
          </p:nvPr>
        </p:nvSpPr>
        <p:spPr>
          <a:xfrm>
            <a:off x="514800" y="957600"/>
            <a:ext cx="11125477" cy="395302"/>
          </a:xfrm>
        </p:spPr>
        <p:txBody>
          <a:bodyPr wrap="square" lIns="0" tIns="46800" rIns="90000" bIns="46800" anchor="t">
            <a:noAutofit/>
          </a:bodyPr>
          <a:lstStyle>
            <a:lvl1pPr marL="0" indent="0">
              <a:spcBef>
                <a:spcPts val="830"/>
              </a:spcBef>
              <a:buFontTx/>
              <a:buNone/>
              <a:defRPr sz="1998" b="1">
                <a:latin typeface="+mj-lt"/>
              </a:defRPr>
            </a:lvl1pPr>
          </a:lstStyle>
          <a:p>
            <a:pPr lvl="0"/>
            <a:r>
              <a:rPr lang="en-US" dirty="0"/>
              <a:t>Click to add subtitle</a:t>
            </a:r>
          </a:p>
        </p:txBody>
      </p:sp>
      <p:cxnSp>
        <p:nvCxnSpPr>
          <p:cNvPr id="12" name="Straight Connector">
            <a:extLst>
              <a:ext uri="{FF2B5EF4-FFF2-40B4-BE49-F238E27FC236}">
                <a16:creationId xmlns:a16="http://schemas.microsoft.com/office/drawing/2014/main" id="{61652C24-7502-43B1-B1A4-119196E2DE1B}"/>
              </a:ext>
            </a:extLst>
          </p:cNvPr>
          <p:cNvCxnSpPr>
            <a:cxnSpLocks/>
          </p:cNvCxnSpPr>
          <p:nvPr userDrawn="1"/>
        </p:nvCxnSpPr>
        <p:spPr bwMode="gray">
          <a:xfrm>
            <a:off x="5318161"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EB185E4-FA3F-49C8-99D0-2E53CF4E628B}"/>
              </a:ext>
            </a:extLst>
          </p:cNvPr>
          <p:cNvSpPr>
            <a:spLocks noGrp="1"/>
          </p:cNvSpPr>
          <p:nvPr>
            <p:ph type="dt" sz="half" idx="18"/>
          </p:nvPr>
        </p:nvSpPr>
        <p:spPr/>
        <p:txBody>
          <a:bodyPr/>
          <a:lstStyle/>
          <a:p>
            <a:endParaRPr lang="en-US" dirty="0"/>
          </a:p>
        </p:txBody>
      </p:sp>
      <p:sp>
        <p:nvSpPr>
          <p:cNvPr id="5" name="Footer Placeholder 4">
            <a:extLst>
              <a:ext uri="{FF2B5EF4-FFF2-40B4-BE49-F238E27FC236}">
                <a16:creationId xmlns:a16="http://schemas.microsoft.com/office/drawing/2014/main" id="{F4D8DDC7-8B1D-46F5-9204-0234A65C93F5}"/>
              </a:ext>
            </a:extLst>
          </p:cNvPr>
          <p:cNvSpPr>
            <a:spLocks noGrp="1"/>
          </p:cNvSpPr>
          <p:nvPr>
            <p:ph type="ftr" sz="quarter" idx="19"/>
          </p:nvPr>
        </p:nvSpPr>
        <p:spPr/>
        <p:txBody>
          <a:bodyPr/>
          <a:lstStyle/>
          <a:p>
            <a:endParaRPr lang="en-US" dirty="0"/>
          </a:p>
        </p:txBody>
      </p:sp>
      <p:sp>
        <p:nvSpPr>
          <p:cNvPr id="7" name="Slide Number Placeholder 6">
            <a:extLst>
              <a:ext uri="{FF2B5EF4-FFF2-40B4-BE49-F238E27FC236}">
                <a16:creationId xmlns:a16="http://schemas.microsoft.com/office/drawing/2014/main" id="{4ED11EDB-8DBF-41F5-89FD-A3F2C051A21B}"/>
              </a:ext>
            </a:extLst>
          </p:cNvPr>
          <p:cNvSpPr>
            <a:spLocks noGrp="1"/>
          </p:cNvSpPr>
          <p:nvPr>
            <p:ph type="sldNum" sz="quarter" idx="20"/>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84061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arge Left – White">
    <p:spTree>
      <p:nvGrpSpPr>
        <p:cNvPr id="1" name=""/>
        <p:cNvGrpSpPr/>
        <p:nvPr/>
      </p:nvGrpSpPr>
      <p:grpSpPr>
        <a:xfrm>
          <a:off x="0" y="0"/>
          <a:ext cx="0" cy="0"/>
          <a:chOff x="0" y="0"/>
          <a:chExt cx="0" cy="0"/>
        </a:xfrm>
      </p:grpSpPr>
      <p:sp>
        <p:nvSpPr>
          <p:cNvPr id="12" name="Picture Placeholder 40">
            <a:extLst>
              <a:ext uri="{FF2B5EF4-FFF2-40B4-BE49-F238E27FC236}">
                <a16:creationId xmlns:a16="http://schemas.microsoft.com/office/drawing/2014/main" id="{8A783B67-AD74-4CDC-ADE2-DDECAC277D72}"/>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13" name="Picture Placeholder 3">
            <a:extLst>
              <a:ext uri="{FF2B5EF4-FFF2-40B4-BE49-F238E27FC236}">
                <a16:creationId xmlns:a16="http://schemas.microsoft.com/office/drawing/2014/main" id="{BA15F6D1-58A5-47DE-8B41-AF97614F341D}"/>
              </a:ext>
            </a:extLst>
          </p:cNvPr>
          <p:cNvSpPr>
            <a:spLocks noGrp="1"/>
          </p:cNvSpPr>
          <p:nvPr>
            <p:ph type="pic" sz="quarter" idx="16"/>
          </p:nvPr>
        </p:nvSpPr>
        <p:spPr>
          <a:xfrm>
            <a:off x="10299600" y="450000"/>
            <a:ext cx="1371243" cy="900000"/>
          </a:xfrm>
          <a:blipFill dpi="0" rotWithShape="0">
            <a:blip r:embed="rId3"/>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to add picture</a:t>
            </a:r>
            <a:endParaRPr lang="en-IN" dirty="0"/>
          </a:p>
        </p:txBody>
      </p:sp>
      <p:sp>
        <p:nvSpPr>
          <p:cNvPr id="3" name="Rectangle 2">
            <a:extLst>
              <a:ext uri="{FF2B5EF4-FFF2-40B4-BE49-F238E27FC236}">
                <a16:creationId xmlns:a16="http://schemas.microsoft.com/office/drawing/2014/main" id="{14182B4F-D3EE-4735-9D05-EB4F55EDD013}"/>
              </a:ext>
            </a:extLst>
          </p:cNvPr>
          <p:cNvSpPr/>
          <p:nvPr userDrawn="1"/>
        </p:nvSpPr>
        <p:spPr bwMode="gray">
          <a:xfrm>
            <a:off x="10226021" y="544514"/>
            <a:ext cx="1435893" cy="942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latin typeface="Calibri" panose="020F0502020204030204" pitchFamily="34" charset="0"/>
            </a:endParaRPr>
          </a:p>
        </p:txBody>
      </p:sp>
      <p:sp>
        <p:nvSpPr>
          <p:cNvPr id="53" name="Picture Placeholder 52"/>
          <p:cNvSpPr>
            <a:spLocks noGrp="1"/>
          </p:cNvSpPr>
          <p:nvPr>
            <p:ph type="pic" sz="quarter" idx="13"/>
          </p:nvPr>
        </p:nvSpPr>
        <p:spPr>
          <a:xfrm>
            <a:off x="-15240" y="2079019"/>
            <a:ext cx="5691600" cy="4788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101633 w 5706718"/>
              <a:gd name="connsiteY0" fmla="*/ 0 h 4839941"/>
              <a:gd name="connsiteX1" fmla="*/ 5706718 w 5706718"/>
              <a:gd name="connsiteY1" fmla="*/ 2877577 h 4839941"/>
              <a:gd name="connsiteX2" fmla="*/ 4480496 w 5706718"/>
              <a:gd name="connsiteY2" fmla="*/ 4839941 h 4839941"/>
              <a:gd name="connsiteX3" fmla="*/ 15240 w 5706718"/>
              <a:gd name="connsiteY3" fmla="*/ 4839941 h 4839941"/>
              <a:gd name="connsiteX4" fmla="*/ 0 w 5706718"/>
              <a:gd name="connsiteY4" fmla="*/ 1578571 h 4839941"/>
              <a:gd name="connsiteX5" fmla="*/ 1101633 w 5706718"/>
              <a:gd name="connsiteY5" fmla="*/ 0 h 4839941"/>
              <a:gd name="connsiteX0" fmla="*/ 956853 w 5706718"/>
              <a:gd name="connsiteY0" fmla="*/ 0 h 4794221"/>
              <a:gd name="connsiteX1" fmla="*/ 5706718 w 5706718"/>
              <a:gd name="connsiteY1" fmla="*/ 2831857 h 4794221"/>
              <a:gd name="connsiteX2" fmla="*/ 4480496 w 5706718"/>
              <a:gd name="connsiteY2" fmla="*/ 4794221 h 4794221"/>
              <a:gd name="connsiteX3" fmla="*/ 15240 w 5706718"/>
              <a:gd name="connsiteY3" fmla="*/ 4794221 h 4794221"/>
              <a:gd name="connsiteX4" fmla="*/ 0 w 5706718"/>
              <a:gd name="connsiteY4" fmla="*/ 1532851 h 4794221"/>
              <a:gd name="connsiteX5" fmla="*/ 956853 w 5706718"/>
              <a:gd name="connsiteY5" fmla="*/ 0 h 4794221"/>
              <a:gd name="connsiteX0" fmla="*/ 956853 w 5683858"/>
              <a:gd name="connsiteY0" fmla="*/ 0 h 4794221"/>
              <a:gd name="connsiteX1" fmla="*/ 5683858 w 5683858"/>
              <a:gd name="connsiteY1" fmla="*/ 2961397 h 4794221"/>
              <a:gd name="connsiteX2" fmla="*/ 4480496 w 5683858"/>
              <a:gd name="connsiteY2" fmla="*/ 4794221 h 4794221"/>
              <a:gd name="connsiteX3" fmla="*/ 15240 w 5683858"/>
              <a:gd name="connsiteY3" fmla="*/ 4794221 h 4794221"/>
              <a:gd name="connsiteX4" fmla="*/ 0 w 5683858"/>
              <a:gd name="connsiteY4" fmla="*/ 1532851 h 4794221"/>
              <a:gd name="connsiteX5" fmla="*/ 956853 w 5683858"/>
              <a:gd name="connsiteY5" fmla="*/ 0 h 4794221"/>
              <a:gd name="connsiteX0" fmla="*/ 956853 w 5683858"/>
              <a:gd name="connsiteY0" fmla="*/ 0 h 4794221"/>
              <a:gd name="connsiteX1" fmla="*/ 5683858 w 5683858"/>
              <a:gd name="connsiteY1" fmla="*/ 2961397 h 4794221"/>
              <a:gd name="connsiteX2" fmla="*/ 4480496 w 5683858"/>
              <a:gd name="connsiteY2" fmla="*/ 4794221 h 4794221"/>
              <a:gd name="connsiteX3" fmla="*/ 15240 w 5683858"/>
              <a:gd name="connsiteY3" fmla="*/ 4794221 h 4794221"/>
              <a:gd name="connsiteX4" fmla="*/ 0 w 5683858"/>
              <a:gd name="connsiteY4" fmla="*/ 1532851 h 4794221"/>
              <a:gd name="connsiteX5" fmla="*/ 956853 w 5683858"/>
              <a:gd name="connsiteY5" fmla="*/ 0 h 4794221"/>
              <a:gd name="connsiteX0" fmla="*/ 941613 w 5683858"/>
              <a:gd name="connsiteY0" fmla="*/ 0 h 4778981"/>
              <a:gd name="connsiteX1" fmla="*/ 5683858 w 5683858"/>
              <a:gd name="connsiteY1" fmla="*/ 2946157 h 4778981"/>
              <a:gd name="connsiteX2" fmla="*/ 4480496 w 5683858"/>
              <a:gd name="connsiteY2" fmla="*/ 4778981 h 4778981"/>
              <a:gd name="connsiteX3" fmla="*/ 15240 w 5683858"/>
              <a:gd name="connsiteY3" fmla="*/ 4778981 h 4778981"/>
              <a:gd name="connsiteX4" fmla="*/ 0 w 5683858"/>
              <a:gd name="connsiteY4" fmla="*/ 1517611 h 4778981"/>
              <a:gd name="connsiteX5" fmla="*/ 941613 w 5683858"/>
              <a:gd name="connsiteY5" fmla="*/ 0 h 47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3858" h="4778981">
                <a:moveTo>
                  <a:pt x="941613" y="0"/>
                </a:moveTo>
                <a:lnTo>
                  <a:pt x="5683858" y="2946157"/>
                </a:lnTo>
                <a:cubicBezTo>
                  <a:pt x="5328457" y="3572338"/>
                  <a:pt x="4881617" y="4168040"/>
                  <a:pt x="4480496" y="4778981"/>
                </a:cubicBezTo>
                <a:lnTo>
                  <a:pt x="15240" y="4778981"/>
                </a:lnTo>
                <a:lnTo>
                  <a:pt x="0" y="1517611"/>
                </a:lnTo>
                <a:lnTo>
                  <a:pt x="941613" y="0"/>
                </a:lnTo>
                <a:close/>
              </a:path>
            </a:pathLst>
          </a:custGeom>
          <a:blipFill dpi="0" rotWithShape="1">
            <a:blip r:embed="rId4"/>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dirty="0"/>
              <a:t>Click icon to add picture</a:t>
            </a:r>
          </a:p>
        </p:txBody>
      </p:sp>
      <p:sp>
        <p:nvSpPr>
          <p:cNvPr id="16" name="Subtitle 2">
            <a:extLst>
              <a:ext uri="{FF2B5EF4-FFF2-40B4-BE49-F238E27FC236}">
                <a16:creationId xmlns:a16="http://schemas.microsoft.com/office/drawing/2014/main" id="{81D27A07-22B7-4A76-B9A1-449B4C7C8EC4}"/>
              </a:ext>
            </a:extLst>
          </p:cNvPr>
          <p:cNvSpPr>
            <a:spLocks noGrp="1"/>
          </p:cNvSpPr>
          <p:nvPr>
            <p:ph type="subTitle" idx="1" hasCustomPrompt="1"/>
          </p:nvPr>
        </p:nvSpPr>
        <p:spPr bwMode="gray">
          <a:xfrm>
            <a:off x="514153" y="5715000"/>
            <a:ext cx="3883633" cy="308782"/>
          </a:xfrm>
        </p:spPr>
        <p:txBody>
          <a:bodyPr wrap="square" lIns="72000" tIns="72000" rIns="72000" bIns="72000" anchor="t" anchorCtr="0">
            <a:noAutofit/>
          </a:bodyPr>
          <a:lstStyle>
            <a:lvl1pPr marL="0" indent="0" algn="l">
              <a:lnSpc>
                <a:spcPct val="120000"/>
              </a:lnSpc>
              <a:spcBef>
                <a:spcPts val="800"/>
              </a:spcBef>
              <a:buNone/>
              <a:defRPr sz="14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7" name="Title 1">
            <a:extLst>
              <a:ext uri="{FF2B5EF4-FFF2-40B4-BE49-F238E27FC236}">
                <a16:creationId xmlns:a16="http://schemas.microsoft.com/office/drawing/2014/main" id="{0D8AD650-E85E-46E8-9F33-91B4CC9B5325}"/>
              </a:ext>
            </a:extLst>
          </p:cNvPr>
          <p:cNvSpPr>
            <a:spLocks noGrp="1"/>
          </p:cNvSpPr>
          <p:nvPr>
            <p:ph type="ctrTitle" hasCustomPrompt="1"/>
          </p:nvPr>
        </p:nvSpPr>
        <p:spPr bwMode="gray">
          <a:xfrm>
            <a:off x="514153" y="4179011"/>
            <a:ext cx="3892747" cy="1497889"/>
          </a:xfrm>
          <a:custGeom>
            <a:avLst/>
            <a:gdLst>
              <a:gd name="connsiteX0" fmla="*/ 0 w 3892747"/>
              <a:gd name="connsiteY0" fmla="*/ 0 h 1497889"/>
              <a:gd name="connsiteX1" fmla="*/ 3892747 w 3892747"/>
              <a:gd name="connsiteY1" fmla="*/ 0 h 1497889"/>
              <a:gd name="connsiteX2" fmla="*/ 3892747 w 3892747"/>
              <a:gd name="connsiteY2" fmla="*/ 1497889 h 1497889"/>
              <a:gd name="connsiteX3" fmla="*/ 0 w 3892747"/>
              <a:gd name="connsiteY3" fmla="*/ 1497889 h 1497889"/>
              <a:gd name="connsiteX4" fmla="*/ 0 w 3892747"/>
              <a:gd name="connsiteY4" fmla="*/ 0 h 1497889"/>
              <a:gd name="connsiteX0" fmla="*/ 0 w 3892747"/>
              <a:gd name="connsiteY0" fmla="*/ 0 h 1497889"/>
              <a:gd name="connsiteX1" fmla="*/ 3892747 w 3892747"/>
              <a:gd name="connsiteY1" fmla="*/ 0 h 1497889"/>
              <a:gd name="connsiteX2" fmla="*/ 3892747 w 3892747"/>
              <a:gd name="connsiteY2" fmla="*/ 799389 h 1497889"/>
              <a:gd name="connsiteX3" fmla="*/ 3892747 w 3892747"/>
              <a:gd name="connsiteY3" fmla="*/ 1497889 h 1497889"/>
              <a:gd name="connsiteX4" fmla="*/ 0 w 3892747"/>
              <a:gd name="connsiteY4" fmla="*/ 1497889 h 1497889"/>
              <a:gd name="connsiteX5" fmla="*/ 0 w 3892747"/>
              <a:gd name="connsiteY5" fmla="*/ 0 h 1497889"/>
              <a:gd name="connsiteX0" fmla="*/ 0 w 3892747"/>
              <a:gd name="connsiteY0" fmla="*/ 0 h 1497889"/>
              <a:gd name="connsiteX1" fmla="*/ 2749747 w 3892747"/>
              <a:gd name="connsiteY1" fmla="*/ 0 h 1497889"/>
              <a:gd name="connsiteX2" fmla="*/ 3892747 w 3892747"/>
              <a:gd name="connsiteY2" fmla="*/ 799389 h 1497889"/>
              <a:gd name="connsiteX3" fmla="*/ 3892747 w 3892747"/>
              <a:gd name="connsiteY3" fmla="*/ 1497889 h 1497889"/>
              <a:gd name="connsiteX4" fmla="*/ 0 w 3892747"/>
              <a:gd name="connsiteY4" fmla="*/ 1497889 h 1497889"/>
              <a:gd name="connsiteX5" fmla="*/ 0 w 3892747"/>
              <a:gd name="connsiteY5" fmla="*/ 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2747" h="1497889">
                <a:moveTo>
                  <a:pt x="0" y="0"/>
                </a:moveTo>
                <a:lnTo>
                  <a:pt x="2749747" y="0"/>
                </a:lnTo>
                <a:lnTo>
                  <a:pt x="3892747" y="799389"/>
                </a:lnTo>
                <a:lnTo>
                  <a:pt x="3892747" y="1497889"/>
                </a:lnTo>
                <a:lnTo>
                  <a:pt x="0" y="1497889"/>
                </a:lnTo>
                <a:lnTo>
                  <a:pt x="0" y="0"/>
                </a:lnTo>
                <a:close/>
              </a:path>
            </a:pathLst>
          </a:custGeom>
        </p:spPr>
        <p:txBody>
          <a:bodyPr wrap="square" lIns="72000" tIns="72000" rIns="72000" bIns="72000" anchor="b" anchorCtr="0">
            <a:noAutofit/>
          </a:bodyPr>
          <a:lstStyle>
            <a:lvl1pPr>
              <a:defRPr sz="3000"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116934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Text and Wide Right Image">
    <p:spTree>
      <p:nvGrpSpPr>
        <p:cNvPr id="1" name=""/>
        <p:cNvGrpSpPr/>
        <p:nvPr/>
      </p:nvGrpSpPr>
      <p:grpSpPr>
        <a:xfrm>
          <a:off x="0" y="0"/>
          <a:ext cx="0" cy="0"/>
          <a:chOff x="0" y="0"/>
          <a:chExt cx="0" cy="0"/>
        </a:xfrm>
      </p:grpSpPr>
      <p:sp>
        <p:nvSpPr>
          <p:cNvPr id="15" name="Subtitle">
            <a:extLst>
              <a:ext uri="{FF2B5EF4-FFF2-40B4-BE49-F238E27FC236}">
                <a16:creationId xmlns:a16="http://schemas.microsoft.com/office/drawing/2014/main" id="{A3F21AEB-9EB3-41BB-9110-F6EACB40A4BF}"/>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sp>
        <p:nvSpPr>
          <p:cNvPr id="16" name="Title">
            <a:extLst>
              <a:ext uri="{FF2B5EF4-FFF2-40B4-BE49-F238E27FC236}">
                <a16:creationId xmlns:a16="http://schemas.microsoft.com/office/drawing/2014/main" id="{7489697A-2964-4055-9D20-3E699F185822}"/>
              </a:ext>
            </a:extLst>
          </p:cNvPr>
          <p:cNvSpPr>
            <a:spLocks noGrp="1"/>
          </p:cNvSpPr>
          <p:nvPr>
            <p:ph type="title" hasCustomPrompt="1"/>
          </p:nvPr>
        </p:nvSpPr>
        <p:spPr>
          <a:xfrm>
            <a:off x="514800" y="446012"/>
            <a:ext cx="11157095" cy="525401"/>
          </a:xfrm>
          <a:prstGeom prst="rect">
            <a:avLst/>
          </a:prstGeom>
        </p:spPr>
        <p:txBody>
          <a:bodyPr anchor="t"/>
          <a:lstStyle>
            <a:lvl1pPr>
              <a:defRPr>
                <a:latin typeface="+mn-lt"/>
              </a:defRPr>
            </a:lvl1pPr>
          </a:lstStyle>
          <a:p>
            <a:r>
              <a:rPr lang="en-US" dirty="0"/>
              <a:t>Click to add title</a:t>
            </a:r>
            <a:endParaRPr lang="en-IN" dirty="0"/>
          </a:p>
        </p:txBody>
      </p:sp>
      <p:sp>
        <p:nvSpPr>
          <p:cNvPr id="9" name="Content Placeholder 1">
            <a:extLst>
              <a:ext uri="{FF2B5EF4-FFF2-40B4-BE49-F238E27FC236}">
                <a16:creationId xmlns:a16="http://schemas.microsoft.com/office/drawing/2014/main" id="{6FD0FAA9-BC58-4C79-BB53-B6B192E6DBAD}"/>
              </a:ext>
            </a:extLst>
          </p:cNvPr>
          <p:cNvSpPr>
            <a:spLocks noGrp="1"/>
          </p:cNvSpPr>
          <p:nvPr>
            <p:ph idx="21" hasCustomPrompt="1"/>
          </p:nvPr>
        </p:nvSpPr>
        <p:spPr>
          <a:xfrm>
            <a:off x="514800" y="1514476"/>
            <a:ext cx="3701835" cy="3844924"/>
          </a:xfrm>
        </p:spPr>
        <p:txBody>
          <a:bodyPr>
            <a:noAutofit/>
          </a:bodyPr>
          <a:lstStyle>
            <a:lvl1pPr>
              <a:defRPr sz="1799">
                <a:solidFill>
                  <a:schemeClr val="tx1"/>
                </a:solidFill>
                <a:latin typeface="+mn-lt"/>
              </a:defRPr>
            </a:lvl1pPr>
            <a:lvl2pPr>
              <a:defRPr sz="1600">
                <a:solidFill>
                  <a:schemeClr val="tx1"/>
                </a:solidFill>
                <a:latin typeface="+mn-lt"/>
              </a:defRPr>
            </a:lvl2pPr>
            <a:lvl3pPr>
              <a:defRPr sz="1400">
                <a:solidFill>
                  <a:schemeClr val="tx1"/>
                </a:solidFill>
                <a:latin typeface="+mn-lt"/>
              </a:defRPr>
            </a:lvl3pPr>
            <a:lvl4pPr>
              <a:defRPr sz="1200">
                <a:solidFill>
                  <a:schemeClr val="tx1"/>
                </a:solidFill>
                <a:latin typeface="+mn-lt"/>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Picture Placeholder 1">
            <a:extLst>
              <a:ext uri="{FF2B5EF4-FFF2-40B4-BE49-F238E27FC236}">
                <a16:creationId xmlns:a16="http://schemas.microsoft.com/office/drawing/2014/main" id="{05B9C819-349B-4C1A-B40A-BB7DF4FF8D5D}"/>
              </a:ext>
            </a:extLst>
          </p:cNvPr>
          <p:cNvSpPr>
            <a:spLocks noGrp="1"/>
          </p:cNvSpPr>
          <p:nvPr>
            <p:ph type="pic" sz="quarter" idx="22" hasCustomPrompt="1"/>
          </p:nvPr>
        </p:nvSpPr>
        <p:spPr>
          <a:xfrm>
            <a:off x="4503061" y="1514475"/>
            <a:ext cx="7188627" cy="3844924"/>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7" name="Date Placeholder 6">
            <a:extLst>
              <a:ext uri="{FF2B5EF4-FFF2-40B4-BE49-F238E27FC236}">
                <a16:creationId xmlns:a16="http://schemas.microsoft.com/office/drawing/2014/main" id="{DFEA85A8-500F-476E-BB71-9146A6021349}"/>
              </a:ext>
            </a:extLst>
          </p:cNvPr>
          <p:cNvSpPr>
            <a:spLocks noGrp="1"/>
          </p:cNvSpPr>
          <p:nvPr>
            <p:ph type="dt" sz="half" idx="23"/>
          </p:nvPr>
        </p:nvSpPr>
        <p:spPr/>
        <p:txBody>
          <a:bodyPr/>
          <a:lstStyle/>
          <a:p>
            <a:endParaRPr lang="en-US" dirty="0"/>
          </a:p>
        </p:txBody>
      </p:sp>
      <p:sp>
        <p:nvSpPr>
          <p:cNvPr id="8" name="Footer Placeholder 7">
            <a:extLst>
              <a:ext uri="{FF2B5EF4-FFF2-40B4-BE49-F238E27FC236}">
                <a16:creationId xmlns:a16="http://schemas.microsoft.com/office/drawing/2014/main" id="{C6DC5911-8CE1-4A8A-BEE5-FE015F689662}"/>
              </a:ext>
            </a:extLst>
          </p:cNvPr>
          <p:cNvSpPr>
            <a:spLocks noGrp="1"/>
          </p:cNvSpPr>
          <p:nvPr>
            <p:ph type="ftr" sz="quarter" idx="24"/>
          </p:nvPr>
        </p:nvSpPr>
        <p:spPr/>
        <p:txBody>
          <a:bodyPr/>
          <a:lstStyle/>
          <a:p>
            <a:endParaRPr lang="en-US" dirty="0"/>
          </a:p>
        </p:txBody>
      </p:sp>
      <p:sp>
        <p:nvSpPr>
          <p:cNvPr id="12" name="Slide Number Placeholder 11">
            <a:extLst>
              <a:ext uri="{FF2B5EF4-FFF2-40B4-BE49-F238E27FC236}">
                <a16:creationId xmlns:a16="http://schemas.microsoft.com/office/drawing/2014/main" id="{5A83EDB2-2FFF-46BE-BB7A-072DF113B506}"/>
              </a:ext>
            </a:extLst>
          </p:cNvPr>
          <p:cNvSpPr>
            <a:spLocks noGrp="1"/>
          </p:cNvSpPr>
          <p:nvPr>
            <p:ph type="sldNum" sz="quarter" idx="25"/>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41381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ght Text and Wide Left image">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7973525" y="1514476"/>
            <a:ext cx="3701835" cy="3844924"/>
          </a:xfrm>
        </p:spPr>
        <p:txBody>
          <a:bodyPr>
            <a:noAutofit/>
          </a:bodyPr>
          <a:lstStyle>
            <a:lvl1pPr>
              <a:defRPr sz="1799">
                <a:solidFill>
                  <a:schemeClr val="tx1"/>
                </a:solidFill>
                <a:latin typeface="+mn-lt"/>
              </a:defRPr>
            </a:lvl1pPr>
            <a:lvl2pPr>
              <a:defRPr sz="1600">
                <a:solidFill>
                  <a:schemeClr val="tx1"/>
                </a:solidFill>
                <a:latin typeface="+mn-lt"/>
              </a:defRPr>
            </a:lvl2pPr>
            <a:lvl3pPr>
              <a:defRPr sz="1400">
                <a:solidFill>
                  <a:schemeClr val="tx1"/>
                </a:solidFill>
                <a:latin typeface="+mn-lt"/>
              </a:defRPr>
            </a:lvl3pPr>
            <a:lvl4pPr>
              <a:defRPr sz="1200">
                <a:solidFill>
                  <a:schemeClr val="tx1"/>
                </a:solidFill>
                <a:latin typeface="+mn-lt"/>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514800" y="1514475"/>
            <a:ext cx="7188627" cy="3844924"/>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16" name="Subtitle">
            <a:extLst>
              <a:ext uri="{FF2B5EF4-FFF2-40B4-BE49-F238E27FC236}">
                <a16:creationId xmlns:a16="http://schemas.microsoft.com/office/drawing/2014/main" id="{CBFC6761-E9A5-45FF-8B53-2DA809A37FF9}"/>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sp>
        <p:nvSpPr>
          <p:cNvPr id="17" name="Title">
            <a:extLst>
              <a:ext uri="{FF2B5EF4-FFF2-40B4-BE49-F238E27FC236}">
                <a16:creationId xmlns:a16="http://schemas.microsoft.com/office/drawing/2014/main" id="{62FF28CD-229F-4150-A034-29D0730E9618}"/>
              </a:ext>
            </a:extLst>
          </p:cNvPr>
          <p:cNvSpPr>
            <a:spLocks noGrp="1"/>
          </p:cNvSpPr>
          <p:nvPr>
            <p:ph type="title" hasCustomPrompt="1"/>
          </p:nvPr>
        </p:nvSpPr>
        <p:spPr>
          <a:xfrm>
            <a:off x="514800" y="446012"/>
            <a:ext cx="11157095" cy="525401"/>
          </a:xfrm>
          <a:prstGeom prst="rect">
            <a:avLst/>
          </a:prstGeom>
        </p:spPr>
        <p:txBody>
          <a:bodyPr anchor="t"/>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DA9A7A73-1FB0-48F1-9259-2CD1263D7B7C}"/>
              </a:ext>
            </a:extLst>
          </p:cNvPr>
          <p:cNvSpPr>
            <a:spLocks noGrp="1"/>
          </p:cNvSpPr>
          <p:nvPr>
            <p:ph type="dt" sz="half" idx="22"/>
          </p:nvPr>
        </p:nvSpPr>
        <p:spPr/>
        <p:txBody>
          <a:bodyPr/>
          <a:lstStyle>
            <a:lvl1pPr>
              <a:defRPr>
                <a:latin typeface="+mn-lt"/>
              </a:defRPr>
            </a:lvl1pPr>
          </a:lstStyle>
          <a:p>
            <a:endParaRPr lang="en-US" dirty="0"/>
          </a:p>
        </p:txBody>
      </p:sp>
      <p:sp>
        <p:nvSpPr>
          <p:cNvPr id="3" name="Footer Placeholder 2">
            <a:extLst>
              <a:ext uri="{FF2B5EF4-FFF2-40B4-BE49-F238E27FC236}">
                <a16:creationId xmlns:a16="http://schemas.microsoft.com/office/drawing/2014/main" id="{7B00CE0F-81FE-4566-8142-2DD207F08CE8}"/>
              </a:ext>
            </a:extLst>
          </p:cNvPr>
          <p:cNvSpPr>
            <a:spLocks noGrp="1"/>
          </p:cNvSpPr>
          <p:nvPr>
            <p:ph type="ftr" sz="quarter" idx="23"/>
          </p:nvPr>
        </p:nvSpPr>
        <p:spPr/>
        <p:txBody>
          <a:bodyPr/>
          <a:lstStyle>
            <a:lvl1pPr>
              <a:defRPr>
                <a:latin typeface="+mn-lt"/>
              </a:defRPr>
            </a:lvl1pPr>
          </a:lstStyle>
          <a:p>
            <a:endParaRPr lang="en-US" dirty="0"/>
          </a:p>
        </p:txBody>
      </p:sp>
      <p:sp>
        <p:nvSpPr>
          <p:cNvPr id="10" name="Slide Number Placeholder 11">
            <a:extLst>
              <a:ext uri="{FF2B5EF4-FFF2-40B4-BE49-F238E27FC236}">
                <a16:creationId xmlns:a16="http://schemas.microsoft.com/office/drawing/2014/main" id="{7B01D26C-D963-4092-9D79-9BB156665CC8}"/>
              </a:ext>
            </a:extLst>
          </p:cNvPr>
          <p:cNvSpPr>
            <a:spLocks noGrp="1"/>
          </p:cNvSpPr>
          <p:nvPr>
            <p:ph type="sldNum" sz="quarter" idx="25"/>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407253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Pictures with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atin typeface="+mn-lt"/>
              </a:defRPr>
            </a:lvl1pPr>
          </a:lstStyle>
          <a:p>
            <a:r>
              <a:rPr lang="en-US" dirty="0"/>
              <a:t>Click to add title</a:t>
            </a:r>
          </a:p>
        </p:txBody>
      </p:sp>
      <p:sp>
        <p:nvSpPr>
          <p:cNvPr id="7" name="Picture Placeholder 6"/>
          <p:cNvSpPr>
            <a:spLocks noGrp="1"/>
          </p:cNvSpPr>
          <p:nvPr>
            <p:ph type="pic" sz="quarter" idx="13" hasCustomPrompt="1"/>
          </p:nvPr>
        </p:nvSpPr>
        <p:spPr>
          <a:xfrm>
            <a:off x="514800" y="1514476"/>
            <a:ext cx="5300869" cy="42480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9" name="Picture Placeholder 8"/>
          <p:cNvSpPr>
            <a:spLocks noGrp="1"/>
          </p:cNvSpPr>
          <p:nvPr>
            <p:ph type="pic" sz="quarter" idx="14" hasCustomPrompt="1"/>
          </p:nvPr>
        </p:nvSpPr>
        <p:spPr>
          <a:xfrm>
            <a:off x="6357869" y="1514476"/>
            <a:ext cx="5302457" cy="42480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8" name="Text Placeholder 7"/>
          <p:cNvSpPr>
            <a:spLocks noGrp="1"/>
          </p:cNvSpPr>
          <p:nvPr>
            <p:ph type="body" sz="quarter" idx="18" hasCustomPrompt="1"/>
          </p:nvPr>
        </p:nvSpPr>
        <p:spPr>
          <a:xfrm>
            <a:off x="514800" y="957600"/>
            <a:ext cx="11125477" cy="395302"/>
          </a:xfrm>
        </p:spPr>
        <p:txBody>
          <a:bodyPr wrap="square" lIns="0" tIns="46800" rIns="90000" bIns="46800" anchor="t">
            <a:noAutofit/>
          </a:bodyPr>
          <a:lstStyle>
            <a:lvl1pPr marL="0" indent="0">
              <a:spcBef>
                <a:spcPts val="830"/>
              </a:spcBef>
              <a:buFontTx/>
              <a:buNone/>
              <a:defRPr sz="1998" b="1">
                <a:latin typeface="+mj-lt"/>
              </a:defRPr>
            </a:lvl1pPr>
          </a:lstStyle>
          <a:p>
            <a:pPr lvl="0"/>
            <a:r>
              <a:rPr lang="en-US" dirty="0"/>
              <a:t>Click to add subtitle</a:t>
            </a:r>
          </a:p>
        </p:txBody>
      </p:sp>
      <p:cxnSp>
        <p:nvCxnSpPr>
          <p:cNvPr id="11" name="Straight Connector">
            <a:extLst>
              <a:ext uri="{FF2B5EF4-FFF2-40B4-BE49-F238E27FC236}">
                <a16:creationId xmlns:a16="http://schemas.microsoft.com/office/drawing/2014/main" id="{5AE4799E-B01D-49D8-BC75-8B0FDBA5D4AC}"/>
              </a:ext>
            </a:extLst>
          </p:cNvPr>
          <p:cNvCxnSpPr>
            <a:cxnSpLocks/>
          </p:cNvCxnSpPr>
          <p:nvPr userDrawn="1"/>
        </p:nvCxnSpPr>
        <p:spPr bwMode="gray">
          <a:xfrm>
            <a:off x="6088569"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4742585-2B53-4B16-903F-6055779E0716}"/>
              </a:ext>
            </a:extLst>
          </p:cNvPr>
          <p:cNvSpPr>
            <a:spLocks noGrp="1"/>
          </p:cNvSpPr>
          <p:nvPr>
            <p:ph type="dt" sz="half" idx="19"/>
          </p:nvPr>
        </p:nvSpPr>
        <p:spPr/>
        <p:txBody>
          <a:bodyPr/>
          <a:lstStyle/>
          <a:p>
            <a:endParaRPr lang="en-US" dirty="0"/>
          </a:p>
        </p:txBody>
      </p:sp>
      <p:sp>
        <p:nvSpPr>
          <p:cNvPr id="5" name="Footer Placeholder 4">
            <a:extLst>
              <a:ext uri="{FF2B5EF4-FFF2-40B4-BE49-F238E27FC236}">
                <a16:creationId xmlns:a16="http://schemas.microsoft.com/office/drawing/2014/main" id="{F7E72960-E744-4C7F-ADED-F7FB159002C9}"/>
              </a:ext>
            </a:extLst>
          </p:cNvPr>
          <p:cNvSpPr>
            <a:spLocks noGrp="1"/>
          </p:cNvSpPr>
          <p:nvPr>
            <p:ph type="ftr" sz="quarter" idx="20"/>
          </p:nvPr>
        </p:nvSpPr>
        <p:spPr/>
        <p:txBody>
          <a:bodyPr/>
          <a:lstStyle/>
          <a:p>
            <a:endParaRPr lang="en-US" dirty="0"/>
          </a:p>
        </p:txBody>
      </p:sp>
      <p:sp>
        <p:nvSpPr>
          <p:cNvPr id="10" name="Slide Number Placeholder 9">
            <a:extLst>
              <a:ext uri="{FF2B5EF4-FFF2-40B4-BE49-F238E27FC236}">
                <a16:creationId xmlns:a16="http://schemas.microsoft.com/office/drawing/2014/main" id="{1879DE96-A81C-4941-9A37-2800B417D1C4}"/>
              </a:ext>
            </a:extLst>
          </p:cNvPr>
          <p:cNvSpPr>
            <a:spLocks noGrp="1"/>
          </p:cNvSpPr>
          <p:nvPr>
            <p:ph type="sldNum" sz="quarter" idx="21"/>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659253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left and Content to right">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7458075" y="0"/>
            <a:ext cx="4733925" cy="5962650"/>
          </a:xfrm>
        </p:spPr>
        <p:txBody>
          <a:bodyPr lIns="396000" tIns="756000">
            <a:noAutofit/>
          </a:bodyPr>
          <a:lstStyle>
            <a:lvl1pPr>
              <a:defRPr sz="1799">
                <a:solidFill>
                  <a:schemeClr val="tx1"/>
                </a:solidFill>
                <a:latin typeface="+mn-lt"/>
              </a:defRPr>
            </a:lvl1pPr>
            <a:lvl2pPr>
              <a:defRPr sz="1600">
                <a:solidFill>
                  <a:schemeClr val="tx1"/>
                </a:solidFill>
                <a:latin typeface="+mn-lt"/>
              </a:defRPr>
            </a:lvl2pPr>
            <a:lvl3pPr>
              <a:defRPr sz="1400">
                <a:solidFill>
                  <a:schemeClr val="tx1"/>
                </a:solidFill>
                <a:latin typeface="+mn-lt"/>
              </a:defRPr>
            </a:lvl3pPr>
            <a:lvl4pPr>
              <a:defRPr sz="1200">
                <a:solidFill>
                  <a:schemeClr val="tx1"/>
                </a:solidFill>
                <a:latin typeface="+mn-lt"/>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0" y="0"/>
            <a:ext cx="7458075" cy="5962650"/>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5" name="Date Placeholder 4">
            <a:extLst>
              <a:ext uri="{FF2B5EF4-FFF2-40B4-BE49-F238E27FC236}">
                <a16:creationId xmlns:a16="http://schemas.microsoft.com/office/drawing/2014/main" id="{B567583E-654C-406A-B3F2-6B3C445911C7}"/>
              </a:ext>
            </a:extLst>
          </p:cNvPr>
          <p:cNvSpPr>
            <a:spLocks noGrp="1"/>
          </p:cNvSpPr>
          <p:nvPr>
            <p:ph type="dt" sz="half" idx="22"/>
          </p:nvPr>
        </p:nvSpPr>
        <p:spPr/>
        <p:txBody>
          <a:bodyPr/>
          <a:lstStyle>
            <a:lvl1pPr>
              <a:defRPr>
                <a:latin typeface="+mn-lt"/>
              </a:defRPr>
            </a:lvl1pPr>
          </a:lstStyle>
          <a:p>
            <a:endParaRPr lang="en-US" dirty="0"/>
          </a:p>
        </p:txBody>
      </p:sp>
      <p:sp>
        <p:nvSpPr>
          <p:cNvPr id="6" name="Footer Placeholder 5">
            <a:extLst>
              <a:ext uri="{FF2B5EF4-FFF2-40B4-BE49-F238E27FC236}">
                <a16:creationId xmlns:a16="http://schemas.microsoft.com/office/drawing/2014/main" id="{4F6E1CE5-4995-46FB-B029-0594C8735762}"/>
              </a:ext>
            </a:extLst>
          </p:cNvPr>
          <p:cNvSpPr>
            <a:spLocks noGrp="1"/>
          </p:cNvSpPr>
          <p:nvPr>
            <p:ph type="ftr" sz="quarter" idx="23"/>
          </p:nvPr>
        </p:nvSpPr>
        <p:spPr/>
        <p:txBody>
          <a:bodyPr/>
          <a:lstStyle>
            <a:lvl1pPr>
              <a:defRPr>
                <a:latin typeface="+mn-lt"/>
              </a:defRPr>
            </a:lvl1pPr>
          </a:lstStyle>
          <a:p>
            <a:endParaRPr lang="en-US" dirty="0"/>
          </a:p>
        </p:txBody>
      </p:sp>
      <p:grpSp>
        <p:nvGrpSpPr>
          <p:cNvPr id="24" name="Group 23">
            <a:extLst>
              <a:ext uri="{FF2B5EF4-FFF2-40B4-BE49-F238E27FC236}">
                <a16:creationId xmlns:a16="http://schemas.microsoft.com/office/drawing/2014/main" id="{537D9D7D-9396-4A09-B55A-CDBB46B37024}"/>
              </a:ext>
            </a:extLst>
          </p:cNvPr>
          <p:cNvGrpSpPr/>
          <p:nvPr userDrawn="1"/>
        </p:nvGrpSpPr>
        <p:grpSpPr>
          <a:xfrm>
            <a:off x="10807241" y="6197707"/>
            <a:ext cx="876744" cy="422027"/>
            <a:chOff x="10807237" y="6204057"/>
            <a:chExt cx="876744" cy="422027"/>
          </a:xfrm>
        </p:grpSpPr>
        <p:sp>
          <p:nvSpPr>
            <p:cNvPr id="25" name="Freeform 5">
              <a:extLst>
                <a:ext uri="{FF2B5EF4-FFF2-40B4-BE49-F238E27FC236}">
                  <a16:creationId xmlns:a16="http://schemas.microsoft.com/office/drawing/2014/main" id="{C77EC9CD-522A-41A5-A7D1-599A5D0A8E60}"/>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6" name="Freeform 6">
              <a:extLst>
                <a:ext uri="{FF2B5EF4-FFF2-40B4-BE49-F238E27FC236}">
                  <a16:creationId xmlns:a16="http://schemas.microsoft.com/office/drawing/2014/main" id="{92DA8A2A-6CC7-4298-89D3-197207628FF2}"/>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7" name="Freeform 7">
              <a:extLst>
                <a:ext uri="{FF2B5EF4-FFF2-40B4-BE49-F238E27FC236}">
                  <a16:creationId xmlns:a16="http://schemas.microsoft.com/office/drawing/2014/main" id="{56BEF72A-8A41-4F3E-8729-AC1FC73D926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8" name="Freeform 8">
              <a:extLst>
                <a:ext uri="{FF2B5EF4-FFF2-40B4-BE49-F238E27FC236}">
                  <a16:creationId xmlns:a16="http://schemas.microsoft.com/office/drawing/2014/main" id="{21503951-C2A0-42A2-A113-452445AEB19E}"/>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sp>
        <p:nvSpPr>
          <p:cNvPr id="15" name="Slide Number Placeholder 7">
            <a:extLst>
              <a:ext uri="{FF2B5EF4-FFF2-40B4-BE49-F238E27FC236}">
                <a16:creationId xmlns:a16="http://schemas.microsoft.com/office/drawing/2014/main" id="{712A33BF-659D-4390-B2F1-32D3657A9AAF}"/>
              </a:ext>
            </a:extLst>
          </p:cNvPr>
          <p:cNvSpPr>
            <a:spLocks noGrp="1"/>
          </p:cNvSpPr>
          <p:nvPr>
            <p:ph type="sldNum" sz="quarter" idx="12"/>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97061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right and Content to left">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0" y="0"/>
            <a:ext cx="4733925" cy="5962650"/>
          </a:xfrm>
        </p:spPr>
        <p:txBody>
          <a:bodyPr lIns="396000" tIns="756000">
            <a:noAutofit/>
          </a:bodyPr>
          <a:lstStyle>
            <a:lvl1pPr>
              <a:defRPr sz="1799">
                <a:solidFill>
                  <a:schemeClr val="tx1"/>
                </a:solidFill>
                <a:latin typeface="+mn-lt"/>
              </a:defRPr>
            </a:lvl1pPr>
            <a:lvl2pPr>
              <a:defRPr sz="1600">
                <a:solidFill>
                  <a:schemeClr val="tx1"/>
                </a:solidFill>
                <a:latin typeface="+mn-lt"/>
              </a:defRPr>
            </a:lvl2pPr>
            <a:lvl3pPr>
              <a:defRPr sz="1400">
                <a:solidFill>
                  <a:schemeClr val="tx1"/>
                </a:solidFill>
                <a:latin typeface="+mn-lt"/>
              </a:defRPr>
            </a:lvl3pPr>
            <a:lvl4pPr>
              <a:defRPr sz="1200">
                <a:solidFill>
                  <a:schemeClr val="tx1"/>
                </a:solidFill>
                <a:latin typeface="+mn-lt"/>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4737100" y="0"/>
            <a:ext cx="7458075" cy="5962650"/>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5" name="Date Placeholder 4">
            <a:extLst>
              <a:ext uri="{FF2B5EF4-FFF2-40B4-BE49-F238E27FC236}">
                <a16:creationId xmlns:a16="http://schemas.microsoft.com/office/drawing/2014/main" id="{B567583E-654C-406A-B3F2-6B3C445911C7}"/>
              </a:ext>
            </a:extLst>
          </p:cNvPr>
          <p:cNvSpPr>
            <a:spLocks noGrp="1"/>
          </p:cNvSpPr>
          <p:nvPr>
            <p:ph type="dt" sz="half" idx="22"/>
          </p:nvPr>
        </p:nvSpPr>
        <p:spPr/>
        <p:txBody>
          <a:bodyPr/>
          <a:lstStyle>
            <a:lvl1pPr>
              <a:defRPr>
                <a:latin typeface="+mn-lt"/>
              </a:defRPr>
            </a:lvl1pPr>
          </a:lstStyle>
          <a:p>
            <a:endParaRPr lang="en-US" dirty="0"/>
          </a:p>
        </p:txBody>
      </p:sp>
      <p:sp>
        <p:nvSpPr>
          <p:cNvPr id="6" name="Footer Placeholder 5">
            <a:extLst>
              <a:ext uri="{FF2B5EF4-FFF2-40B4-BE49-F238E27FC236}">
                <a16:creationId xmlns:a16="http://schemas.microsoft.com/office/drawing/2014/main" id="{4F6E1CE5-4995-46FB-B029-0594C8735762}"/>
              </a:ext>
            </a:extLst>
          </p:cNvPr>
          <p:cNvSpPr>
            <a:spLocks noGrp="1"/>
          </p:cNvSpPr>
          <p:nvPr>
            <p:ph type="ftr" sz="quarter" idx="23"/>
          </p:nvPr>
        </p:nvSpPr>
        <p:spPr/>
        <p:txBody>
          <a:bodyPr/>
          <a:lstStyle>
            <a:lvl1pPr>
              <a:defRPr>
                <a:latin typeface="+mn-lt"/>
              </a:defRPr>
            </a:lvl1pPr>
          </a:lstStyle>
          <a:p>
            <a:endParaRPr lang="en-US" dirty="0"/>
          </a:p>
        </p:txBody>
      </p:sp>
      <p:grpSp>
        <p:nvGrpSpPr>
          <p:cNvPr id="24" name="Group 23">
            <a:extLst>
              <a:ext uri="{FF2B5EF4-FFF2-40B4-BE49-F238E27FC236}">
                <a16:creationId xmlns:a16="http://schemas.microsoft.com/office/drawing/2014/main" id="{537D9D7D-9396-4A09-B55A-CDBB46B37024}"/>
              </a:ext>
            </a:extLst>
          </p:cNvPr>
          <p:cNvGrpSpPr/>
          <p:nvPr userDrawn="1"/>
        </p:nvGrpSpPr>
        <p:grpSpPr>
          <a:xfrm>
            <a:off x="10807241" y="6197707"/>
            <a:ext cx="876744" cy="422027"/>
            <a:chOff x="10807237" y="6204057"/>
            <a:chExt cx="876744" cy="422027"/>
          </a:xfrm>
        </p:grpSpPr>
        <p:sp>
          <p:nvSpPr>
            <p:cNvPr id="25" name="Freeform 5">
              <a:extLst>
                <a:ext uri="{FF2B5EF4-FFF2-40B4-BE49-F238E27FC236}">
                  <a16:creationId xmlns:a16="http://schemas.microsoft.com/office/drawing/2014/main" id="{C77EC9CD-522A-41A5-A7D1-599A5D0A8E60}"/>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6" name="Freeform 6">
              <a:extLst>
                <a:ext uri="{FF2B5EF4-FFF2-40B4-BE49-F238E27FC236}">
                  <a16:creationId xmlns:a16="http://schemas.microsoft.com/office/drawing/2014/main" id="{92DA8A2A-6CC7-4298-89D3-197207628FF2}"/>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7" name="Freeform 7">
              <a:extLst>
                <a:ext uri="{FF2B5EF4-FFF2-40B4-BE49-F238E27FC236}">
                  <a16:creationId xmlns:a16="http://schemas.microsoft.com/office/drawing/2014/main" id="{56BEF72A-8A41-4F3E-8729-AC1FC73D926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8" name="Freeform 8">
              <a:extLst>
                <a:ext uri="{FF2B5EF4-FFF2-40B4-BE49-F238E27FC236}">
                  <a16:creationId xmlns:a16="http://schemas.microsoft.com/office/drawing/2014/main" id="{21503951-C2A0-42A2-A113-452445AEB19E}"/>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sp>
        <p:nvSpPr>
          <p:cNvPr id="14" name="Slide Number Placeholder 7">
            <a:extLst>
              <a:ext uri="{FF2B5EF4-FFF2-40B4-BE49-F238E27FC236}">
                <a16:creationId xmlns:a16="http://schemas.microsoft.com/office/drawing/2014/main" id="{FEEFF2EF-57E3-45FD-9502-1CA08E3EDB50}"/>
              </a:ext>
            </a:extLst>
          </p:cNvPr>
          <p:cNvSpPr>
            <a:spLocks noGrp="1"/>
          </p:cNvSpPr>
          <p:nvPr>
            <p:ph type="sldNum" sz="quarter" idx="12"/>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91117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High picture to the right with Subtitle">
    <p:spTree>
      <p:nvGrpSpPr>
        <p:cNvPr id="1" name=""/>
        <p:cNvGrpSpPr/>
        <p:nvPr/>
      </p:nvGrpSpPr>
      <p:grpSpPr>
        <a:xfrm>
          <a:off x="0" y="0"/>
          <a:ext cx="0" cy="0"/>
          <a:chOff x="0" y="0"/>
          <a:chExt cx="0" cy="0"/>
        </a:xfrm>
      </p:grpSpPr>
      <p:sp>
        <p:nvSpPr>
          <p:cNvPr id="34" name="Text Placeholder 6">
            <a:extLst>
              <a:ext uri="{FF2B5EF4-FFF2-40B4-BE49-F238E27FC236}">
                <a16:creationId xmlns:a16="http://schemas.microsoft.com/office/drawing/2014/main" id="{19859AA7-4455-40DE-8D32-4F036B5B0A38}"/>
              </a:ext>
            </a:extLst>
          </p:cNvPr>
          <p:cNvSpPr>
            <a:spLocks noGrp="1"/>
          </p:cNvSpPr>
          <p:nvPr>
            <p:ph type="body" sz="quarter" idx="42" hasCustomPrompt="1"/>
          </p:nvPr>
        </p:nvSpPr>
        <p:spPr>
          <a:xfrm>
            <a:off x="1282385" y="5198860"/>
            <a:ext cx="4373878" cy="379871"/>
          </a:xfrm>
        </p:spPr>
        <p:txBody>
          <a:bodyPr/>
          <a:lstStyle>
            <a:lvl1pPr marL="0" indent="0">
              <a:buFontTx/>
              <a:buNone/>
              <a:defRPr sz="1400">
                <a:latin typeface="+mn-lt"/>
              </a:defRPr>
            </a:lvl1pPr>
          </a:lstStyle>
          <a:p>
            <a:pPr lvl="0"/>
            <a:r>
              <a:rPr lang="en-US" dirty="0"/>
              <a:t>Click to add text</a:t>
            </a:r>
          </a:p>
        </p:txBody>
      </p:sp>
      <p:sp>
        <p:nvSpPr>
          <p:cNvPr id="35" name="Text Placeholder 5">
            <a:extLst>
              <a:ext uri="{FF2B5EF4-FFF2-40B4-BE49-F238E27FC236}">
                <a16:creationId xmlns:a16="http://schemas.microsoft.com/office/drawing/2014/main" id="{F7441FFB-20D3-48D1-AA35-CF349493CBF2}"/>
              </a:ext>
            </a:extLst>
          </p:cNvPr>
          <p:cNvSpPr>
            <a:spLocks noGrp="1"/>
          </p:cNvSpPr>
          <p:nvPr>
            <p:ph type="body" sz="quarter" idx="43" hasCustomPrompt="1"/>
          </p:nvPr>
        </p:nvSpPr>
        <p:spPr>
          <a:xfrm>
            <a:off x="1282385" y="4865485"/>
            <a:ext cx="4373878" cy="317500"/>
          </a:xfrm>
        </p:spPr>
        <p:txBody>
          <a:bodyPr/>
          <a:lstStyle>
            <a:lvl1pPr marL="0" indent="0">
              <a:buFontTx/>
              <a:buNone/>
              <a:defRPr>
                <a:latin typeface="+mj-lt"/>
              </a:defRPr>
            </a:lvl1pPr>
          </a:lstStyle>
          <a:p>
            <a:pPr lvl="0"/>
            <a:r>
              <a:rPr lang="en-US" dirty="0"/>
              <a:t>Click to add text</a:t>
            </a:r>
          </a:p>
        </p:txBody>
      </p:sp>
      <p:sp>
        <p:nvSpPr>
          <p:cNvPr id="29" name="Text Placeholder 4">
            <a:extLst>
              <a:ext uri="{FF2B5EF4-FFF2-40B4-BE49-F238E27FC236}">
                <a16:creationId xmlns:a16="http://schemas.microsoft.com/office/drawing/2014/main" id="{532D9901-2BAF-4242-A685-7DAA89A18A71}"/>
              </a:ext>
            </a:extLst>
          </p:cNvPr>
          <p:cNvSpPr>
            <a:spLocks noGrp="1"/>
          </p:cNvSpPr>
          <p:nvPr>
            <p:ph type="body" sz="quarter" idx="40" hasCustomPrompt="1"/>
          </p:nvPr>
        </p:nvSpPr>
        <p:spPr>
          <a:xfrm>
            <a:off x="1282385" y="3970135"/>
            <a:ext cx="4372425" cy="379871"/>
          </a:xfrm>
        </p:spPr>
        <p:txBody>
          <a:bodyPr/>
          <a:lstStyle>
            <a:lvl1pPr marL="0" indent="0">
              <a:buFontTx/>
              <a:buNone/>
              <a:defRPr sz="1400">
                <a:latin typeface="+mn-lt"/>
              </a:defRPr>
            </a:lvl1pPr>
          </a:lstStyle>
          <a:p>
            <a:pPr lvl="0"/>
            <a:r>
              <a:rPr lang="en-US" dirty="0"/>
              <a:t>Click to add text</a:t>
            </a:r>
          </a:p>
        </p:txBody>
      </p:sp>
      <p:sp>
        <p:nvSpPr>
          <p:cNvPr id="32" name="Text Placeholder 3">
            <a:extLst>
              <a:ext uri="{FF2B5EF4-FFF2-40B4-BE49-F238E27FC236}">
                <a16:creationId xmlns:a16="http://schemas.microsoft.com/office/drawing/2014/main" id="{68DE687A-D298-48D3-9E89-CC544B0231A2}"/>
              </a:ext>
            </a:extLst>
          </p:cNvPr>
          <p:cNvSpPr>
            <a:spLocks noGrp="1"/>
          </p:cNvSpPr>
          <p:nvPr>
            <p:ph type="body" sz="quarter" idx="41" hasCustomPrompt="1"/>
          </p:nvPr>
        </p:nvSpPr>
        <p:spPr>
          <a:xfrm>
            <a:off x="1282385" y="3636760"/>
            <a:ext cx="4372425" cy="317500"/>
          </a:xfrm>
        </p:spPr>
        <p:txBody>
          <a:bodyPr/>
          <a:lstStyle>
            <a:lvl1pPr marL="0" indent="0">
              <a:buFontTx/>
              <a:buNone/>
              <a:defRPr>
                <a:latin typeface="+mj-lt"/>
              </a:defRPr>
            </a:lvl1pPr>
          </a:lstStyle>
          <a:p>
            <a:pPr lvl="0"/>
            <a:r>
              <a:rPr lang="en-US" dirty="0"/>
              <a:t>Click to add text</a:t>
            </a:r>
          </a:p>
        </p:txBody>
      </p:sp>
      <p:sp>
        <p:nvSpPr>
          <p:cNvPr id="27" name="Text Placeholder 2">
            <a:extLst>
              <a:ext uri="{FF2B5EF4-FFF2-40B4-BE49-F238E27FC236}">
                <a16:creationId xmlns:a16="http://schemas.microsoft.com/office/drawing/2014/main" id="{A8A1CB8C-D1CE-4A34-A712-3276AA774D63}"/>
              </a:ext>
            </a:extLst>
          </p:cNvPr>
          <p:cNvSpPr>
            <a:spLocks noGrp="1"/>
          </p:cNvSpPr>
          <p:nvPr>
            <p:ph type="body" sz="quarter" idx="39" hasCustomPrompt="1"/>
          </p:nvPr>
        </p:nvSpPr>
        <p:spPr>
          <a:xfrm>
            <a:off x="1282385" y="2760460"/>
            <a:ext cx="4372425" cy="379871"/>
          </a:xfrm>
        </p:spPr>
        <p:txBody>
          <a:bodyPr/>
          <a:lstStyle>
            <a:lvl1pPr marL="0" indent="0">
              <a:buFontTx/>
              <a:buNone/>
              <a:defRPr sz="1400">
                <a:latin typeface="+mn-lt"/>
              </a:defRPr>
            </a:lvl1pPr>
          </a:lstStyle>
          <a:p>
            <a:pPr lvl="0"/>
            <a:r>
              <a:rPr lang="en-US" dirty="0"/>
              <a:t>Click to add text</a:t>
            </a:r>
          </a:p>
        </p:txBody>
      </p:sp>
      <p:sp>
        <p:nvSpPr>
          <p:cNvPr id="6" name="Text Placeholder 1">
            <a:extLst>
              <a:ext uri="{FF2B5EF4-FFF2-40B4-BE49-F238E27FC236}">
                <a16:creationId xmlns:a16="http://schemas.microsoft.com/office/drawing/2014/main" id="{D0F5E6D4-946E-492D-8815-B63617571DF6}"/>
              </a:ext>
            </a:extLst>
          </p:cNvPr>
          <p:cNvSpPr>
            <a:spLocks noGrp="1"/>
          </p:cNvSpPr>
          <p:nvPr>
            <p:ph type="body" sz="quarter" idx="38" hasCustomPrompt="1"/>
          </p:nvPr>
        </p:nvSpPr>
        <p:spPr>
          <a:xfrm>
            <a:off x="1282385" y="2427085"/>
            <a:ext cx="4372425" cy="317500"/>
          </a:xfrm>
        </p:spPr>
        <p:txBody>
          <a:bodyPr/>
          <a:lstStyle>
            <a:lvl1pPr marL="0" indent="0">
              <a:buFontTx/>
              <a:buNone/>
              <a:defRPr>
                <a:latin typeface="+mj-lt"/>
              </a:defRPr>
            </a:lvl1pPr>
          </a:lstStyle>
          <a:p>
            <a:pPr lvl="0"/>
            <a:r>
              <a:rPr lang="en-US" dirty="0"/>
              <a:t>Click to add text</a:t>
            </a:r>
          </a:p>
        </p:txBody>
      </p:sp>
      <p:sp>
        <p:nvSpPr>
          <p:cNvPr id="7" name="Picture Placeholder 3">
            <a:extLst>
              <a:ext uri="{FF2B5EF4-FFF2-40B4-BE49-F238E27FC236}">
                <a16:creationId xmlns:a16="http://schemas.microsoft.com/office/drawing/2014/main" id="{DA3A932B-2261-4A77-9027-FE21E58148DB}"/>
              </a:ext>
            </a:extLst>
          </p:cNvPr>
          <p:cNvSpPr>
            <a:spLocks noGrp="1"/>
          </p:cNvSpPr>
          <p:nvPr>
            <p:ph type="pic" sz="quarter" idx="37" hasCustomPrompt="1"/>
          </p:nvPr>
        </p:nvSpPr>
        <p:spPr>
          <a:xfrm>
            <a:off x="552115" y="4859238"/>
            <a:ext cx="612615" cy="727200"/>
          </a:xfrm>
        </p:spPr>
        <p:txBody>
          <a:bodyPr anchor="ctr"/>
          <a:lstStyle>
            <a:lvl1pPr marL="0" indent="0" algn="ctr">
              <a:buFontTx/>
              <a:buNone/>
              <a:defRPr sz="1000">
                <a:latin typeface="+mn-lt"/>
              </a:defRPr>
            </a:lvl1pPr>
          </a:lstStyle>
          <a:p>
            <a:r>
              <a:rPr lang="en-US" dirty="0"/>
              <a:t>Click to add picture</a:t>
            </a:r>
          </a:p>
        </p:txBody>
      </p:sp>
      <p:sp>
        <p:nvSpPr>
          <p:cNvPr id="5" name="Picture Placeholder 2">
            <a:extLst>
              <a:ext uri="{FF2B5EF4-FFF2-40B4-BE49-F238E27FC236}">
                <a16:creationId xmlns:a16="http://schemas.microsoft.com/office/drawing/2014/main" id="{722CEF75-3461-4DB3-918E-7E69E8B86830}"/>
              </a:ext>
            </a:extLst>
          </p:cNvPr>
          <p:cNvSpPr>
            <a:spLocks noGrp="1"/>
          </p:cNvSpPr>
          <p:nvPr>
            <p:ph type="pic" sz="quarter" idx="36" hasCustomPrompt="1"/>
          </p:nvPr>
        </p:nvSpPr>
        <p:spPr>
          <a:xfrm>
            <a:off x="552115" y="3630054"/>
            <a:ext cx="612615" cy="727200"/>
          </a:xfrm>
        </p:spPr>
        <p:txBody>
          <a:bodyPr anchor="ctr"/>
          <a:lstStyle>
            <a:lvl1pPr marL="0" indent="0" algn="ctr">
              <a:buFontTx/>
              <a:buNone/>
              <a:defRPr sz="1000">
                <a:latin typeface="+mn-lt"/>
              </a:defRPr>
            </a:lvl1pPr>
          </a:lstStyle>
          <a:p>
            <a:r>
              <a:rPr lang="en-US" dirty="0"/>
              <a:t>Click to add picture</a:t>
            </a:r>
          </a:p>
        </p:txBody>
      </p:sp>
      <p:sp>
        <p:nvSpPr>
          <p:cNvPr id="3" name="Picture Placeholder 1">
            <a:extLst>
              <a:ext uri="{FF2B5EF4-FFF2-40B4-BE49-F238E27FC236}">
                <a16:creationId xmlns:a16="http://schemas.microsoft.com/office/drawing/2014/main" id="{3F094854-10CD-42B2-8501-3E1E39F92F43}"/>
              </a:ext>
            </a:extLst>
          </p:cNvPr>
          <p:cNvSpPr>
            <a:spLocks noGrp="1"/>
          </p:cNvSpPr>
          <p:nvPr>
            <p:ph type="pic" sz="quarter" idx="35" hasCustomPrompt="1"/>
          </p:nvPr>
        </p:nvSpPr>
        <p:spPr>
          <a:xfrm>
            <a:off x="552115" y="2413131"/>
            <a:ext cx="612615" cy="727200"/>
          </a:xfrm>
        </p:spPr>
        <p:txBody>
          <a:bodyPr anchor="ctr"/>
          <a:lstStyle>
            <a:lvl1pPr marL="0" indent="0" algn="ctr">
              <a:buFontTx/>
              <a:buNone/>
              <a:defRPr sz="1000">
                <a:latin typeface="+mn-lt"/>
              </a:defRPr>
            </a:lvl1pPr>
          </a:lstStyle>
          <a:p>
            <a:r>
              <a:rPr lang="en-US" dirty="0"/>
              <a:t>Click to add picture</a:t>
            </a:r>
          </a:p>
        </p:txBody>
      </p:sp>
      <p:sp>
        <p:nvSpPr>
          <p:cNvPr id="13" name="Left Picture Placeholder">
            <a:extLst>
              <a:ext uri="{FF2B5EF4-FFF2-40B4-BE49-F238E27FC236}">
                <a16:creationId xmlns:a16="http://schemas.microsoft.com/office/drawing/2014/main" id="{31266DEE-41CD-4CA2-B0C6-5C1064940878}"/>
              </a:ext>
            </a:extLst>
          </p:cNvPr>
          <p:cNvSpPr>
            <a:spLocks noGrp="1"/>
          </p:cNvSpPr>
          <p:nvPr>
            <p:ph type="pic" sz="quarter" idx="34" hasCustomPrompt="1"/>
          </p:nvPr>
        </p:nvSpPr>
        <p:spPr>
          <a:xfrm>
            <a:off x="5834131" y="0"/>
            <a:ext cx="6357869" cy="6858000"/>
          </a:xfrm>
        </p:spPr>
        <p:txBody>
          <a:bodyPr anchor="ctr"/>
          <a:lstStyle>
            <a:lvl1pPr marL="0" indent="0" algn="ctr">
              <a:buFontTx/>
              <a:buNone/>
              <a:defRPr>
                <a:latin typeface="+mn-lt"/>
              </a:defRPr>
            </a:lvl1pPr>
          </a:lstStyle>
          <a:p>
            <a:r>
              <a:rPr lang="en-US" dirty="0"/>
              <a:t>Click to add picture</a:t>
            </a:r>
          </a:p>
        </p:txBody>
      </p:sp>
      <p:cxnSp>
        <p:nvCxnSpPr>
          <p:cNvPr id="24" name="Straight Connector 23">
            <a:extLst>
              <a:ext uri="{FF2B5EF4-FFF2-40B4-BE49-F238E27FC236}">
                <a16:creationId xmlns:a16="http://schemas.microsoft.com/office/drawing/2014/main" id="{FE57A06F-3FB7-48BE-B95B-22C8B3242847}"/>
              </a:ext>
            </a:extLst>
          </p:cNvPr>
          <p:cNvCxnSpPr>
            <a:cxnSpLocks/>
          </p:cNvCxnSpPr>
          <p:nvPr userDrawn="1"/>
        </p:nvCxnSpPr>
        <p:spPr>
          <a:xfrm>
            <a:off x="552450" y="5955149"/>
            <a:ext cx="51023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C3C4CD36-E930-48C6-82EB-9004FE6A48EA}"/>
              </a:ext>
            </a:extLst>
          </p:cNvPr>
          <p:cNvSpPr>
            <a:spLocks noGrp="1"/>
          </p:cNvSpPr>
          <p:nvPr>
            <p:ph type="body" sz="quarter" idx="15" hasCustomPrompt="1"/>
          </p:nvPr>
        </p:nvSpPr>
        <p:spPr>
          <a:xfrm>
            <a:off x="518400" y="957600"/>
            <a:ext cx="5104150" cy="396000"/>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sp>
        <p:nvSpPr>
          <p:cNvPr id="26" name="Title">
            <a:extLst>
              <a:ext uri="{FF2B5EF4-FFF2-40B4-BE49-F238E27FC236}">
                <a16:creationId xmlns:a16="http://schemas.microsoft.com/office/drawing/2014/main" id="{8704974E-84AF-478A-AF7D-B1C1D88979C7}"/>
              </a:ext>
            </a:extLst>
          </p:cNvPr>
          <p:cNvSpPr>
            <a:spLocks noGrp="1"/>
          </p:cNvSpPr>
          <p:nvPr>
            <p:ph type="title" hasCustomPrompt="1"/>
          </p:nvPr>
        </p:nvSpPr>
        <p:spPr>
          <a:xfrm>
            <a:off x="518400" y="446012"/>
            <a:ext cx="5104150" cy="525401"/>
          </a:xfrm>
          <a:prstGeom prst="rect">
            <a:avLst/>
          </a:prstGeom>
        </p:spPr>
        <p:txBody>
          <a:bodyPr anchor="t"/>
          <a:lstStyle>
            <a:lvl1pPr>
              <a:defRPr>
                <a:latin typeface="+mn-lt"/>
              </a:defRPr>
            </a:lvl1pPr>
          </a:lstStyle>
          <a:p>
            <a:r>
              <a:rPr lang="en-US" dirty="0"/>
              <a:t>Click to add title</a:t>
            </a:r>
            <a:endParaRPr lang="en-IN" dirty="0"/>
          </a:p>
        </p:txBody>
      </p:sp>
      <p:sp>
        <p:nvSpPr>
          <p:cNvPr id="10" name="Slide Number Placeholder 9">
            <a:extLst>
              <a:ext uri="{FF2B5EF4-FFF2-40B4-BE49-F238E27FC236}">
                <a16:creationId xmlns:a16="http://schemas.microsoft.com/office/drawing/2014/main" id="{580E48B1-5263-40EF-A7D0-DB75E113FD65}"/>
              </a:ext>
            </a:extLst>
          </p:cNvPr>
          <p:cNvSpPr>
            <a:spLocks noGrp="1"/>
          </p:cNvSpPr>
          <p:nvPr>
            <p:ph type="sldNum" sz="quarter" idx="46"/>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09490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left and Content with Subtitle">
    <p:spTree>
      <p:nvGrpSpPr>
        <p:cNvPr id="1" name=""/>
        <p:cNvGrpSpPr/>
        <p:nvPr/>
      </p:nvGrpSpPr>
      <p:grpSpPr>
        <a:xfrm>
          <a:off x="0" y="0"/>
          <a:ext cx="0" cy="0"/>
          <a:chOff x="0" y="0"/>
          <a:chExt cx="0" cy="0"/>
        </a:xfrm>
      </p:grpSpPr>
      <p:sp>
        <p:nvSpPr>
          <p:cNvPr id="34" name="Text Placeholder 6">
            <a:extLst>
              <a:ext uri="{FF2B5EF4-FFF2-40B4-BE49-F238E27FC236}">
                <a16:creationId xmlns:a16="http://schemas.microsoft.com/office/drawing/2014/main" id="{19859AA7-4455-40DE-8D32-4F036B5B0A38}"/>
              </a:ext>
            </a:extLst>
          </p:cNvPr>
          <p:cNvSpPr>
            <a:spLocks noGrp="1"/>
          </p:cNvSpPr>
          <p:nvPr>
            <p:ph type="body" sz="quarter" idx="42" hasCustomPrompt="1"/>
          </p:nvPr>
        </p:nvSpPr>
        <p:spPr>
          <a:xfrm>
            <a:off x="7302185" y="5198860"/>
            <a:ext cx="4373878" cy="379871"/>
          </a:xfrm>
        </p:spPr>
        <p:txBody>
          <a:bodyPr anchor="t"/>
          <a:lstStyle>
            <a:lvl1pPr marL="0" indent="0">
              <a:buFontTx/>
              <a:buNone/>
              <a:defRPr sz="1400">
                <a:latin typeface="+mn-lt"/>
              </a:defRPr>
            </a:lvl1pPr>
          </a:lstStyle>
          <a:p>
            <a:pPr lvl="0"/>
            <a:r>
              <a:rPr lang="en-US" dirty="0"/>
              <a:t>Click to add text</a:t>
            </a:r>
          </a:p>
        </p:txBody>
      </p:sp>
      <p:sp>
        <p:nvSpPr>
          <p:cNvPr id="35" name="Text Placeholder 5">
            <a:extLst>
              <a:ext uri="{FF2B5EF4-FFF2-40B4-BE49-F238E27FC236}">
                <a16:creationId xmlns:a16="http://schemas.microsoft.com/office/drawing/2014/main" id="{F7441FFB-20D3-48D1-AA35-CF349493CBF2}"/>
              </a:ext>
            </a:extLst>
          </p:cNvPr>
          <p:cNvSpPr>
            <a:spLocks noGrp="1"/>
          </p:cNvSpPr>
          <p:nvPr>
            <p:ph type="body" sz="quarter" idx="43" hasCustomPrompt="1"/>
          </p:nvPr>
        </p:nvSpPr>
        <p:spPr>
          <a:xfrm>
            <a:off x="7302185" y="4865485"/>
            <a:ext cx="4373878" cy="317500"/>
          </a:xfrm>
        </p:spPr>
        <p:txBody>
          <a:bodyPr anchor="t"/>
          <a:lstStyle>
            <a:lvl1pPr marL="0" indent="0">
              <a:buFontTx/>
              <a:buNone/>
              <a:defRPr>
                <a:latin typeface="+mj-lt"/>
              </a:defRPr>
            </a:lvl1pPr>
          </a:lstStyle>
          <a:p>
            <a:pPr lvl="0"/>
            <a:r>
              <a:rPr lang="en-US" dirty="0"/>
              <a:t>Click to add text</a:t>
            </a:r>
          </a:p>
        </p:txBody>
      </p:sp>
      <p:sp>
        <p:nvSpPr>
          <p:cNvPr id="29" name="Text Placeholder 4">
            <a:extLst>
              <a:ext uri="{FF2B5EF4-FFF2-40B4-BE49-F238E27FC236}">
                <a16:creationId xmlns:a16="http://schemas.microsoft.com/office/drawing/2014/main" id="{532D9901-2BAF-4242-A685-7DAA89A18A71}"/>
              </a:ext>
            </a:extLst>
          </p:cNvPr>
          <p:cNvSpPr>
            <a:spLocks noGrp="1"/>
          </p:cNvSpPr>
          <p:nvPr>
            <p:ph type="body" sz="quarter" idx="40" hasCustomPrompt="1"/>
          </p:nvPr>
        </p:nvSpPr>
        <p:spPr>
          <a:xfrm>
            <a:off x="7302185" y="3970135"/>
            <a:ext cx="4372425" cy="379871"/>
          </a:xfrm>
        </p:spPr>
        <p:txBody>
          <a:bodyPr anchor="t"/>
          <a:lstStyle>
            <a:lvl1pPr marL="0" indent="0">
              <a:buFontTx/>
              <a:buNone/>
              <a:defRPr sz="1400">
                <a:latin typeface="+mn-lt"/>
              </a:defRPr>
            </a:lvl1pPr>
          </a:lstStyle>
          <a:p>
            <a:pPr lvl="0"/>
            <a:r>
              <a:rPr lang="en-US" dirty="0"/>
              <a:t>Click to add text</a:t>
            </a:r>
          </a:p>
        </p:txBody>
      </p:sp>
      <p:sp>
        <p:nvSpPr>
          <p:cNvPr id="32" name="Text Placeholder 3">
            <a:extLst>
              <a:ext uri="{FF2B5EF4-FFF2-40B4-BE49-F238E27FC236}">
                <a16:creationId xmlns:a16="http://schemas.microsoft.com/office/drawing/2014/main" id="{68DE687A-D298-48D3-9E89-CC544B0231A2}"/>
              </a:ext>
            </a:extLst>
          </p:cNvPr>
          <p:cNvSpPr>
            <a:spLocks noGrp="1"/>
          </p:cNvSpPr>
          <p:nvPr>
            <p:ph type="body" sz="quarter" idx="41" hasCustomPrompt="1"/>
          </p:nvPr>
        </p:nvSpPr>
        <p:spPr>
          <a:xfrm>
            <a:off x="7302185" y="3636760"/>
            <a:ext cx="4372425" cy="317500"/>
          </a:xfrm>
        </p:spPr>
        <p:txBody>
          <a:bodyPr anchor="t"/>
          <a:lstStyle>
            <a:lvl1pPr marL="0" indent="0">
              <a:buFontTx/>
              <a:buNone/>
              <a:defRPr>
                <a:latin typeface="+mj-lt"/>
              </a:defRPr>
            </a:lvl1pPr>
          </a:lstStyle>
          <a:p>
            <a:pPr lvl="0"/>
            <a:r>
              <a:rPr lang="en-US" dirty="0"/>
              <a:t>Click to add text</a:t>
            </a:r>
          </a:p>
        </p:txBody>
      </p:sp>
      <p:sp>
        <p:nvSpPr>
          <p:cNvPr id="27" name="Text Placeholder 2">
            <a:extLst>
              <a:ext uri="{FF2B5EF4-FFF2-40B4-BE49-F238E27FC236}">
                <a16:creationId xmlns:a16="http://schemas.microsoft.com/office/drawing/2014/main" id="{A8A1CB8C-D1CE-4A34-A712-3276AA774D63}"/>
              </a:ext>
            </a:extLst>
          </p:cNvPr>
          <p:cNvSpPr>
            <a:spLocks noGrp="1"/>
          </p:cNvSpPr>
          <p:nvPr>
            <p:ph type="body" sz="quarter" idx="39" hasCustomPrompt="1"/>
          </p:nvPr>
        </p:nvSpPr>
        <p:spPr>
          <a:xfrm>
            <a:off x="7302185" y="2760460"/>
            <a:ext cx="4372425" cy="379871"/>
          </a:xfrm>
        </p:spPr>
        <p:txBody>
          <a:bodyPr anchor="t"/>
          <a:lstStyle>
            <a:lvl1pPr marL="0" indent="0">
              <a:buFontTx/>
              <a:buNone/>
              <a:defRPr sz="1400">
                <a:latin typeface="+mn-lt"/>
              </a:defRPr>
            </a:lvl1pPr>
          </a:lstStyle>
          <a:p>
            <a:pPr lvl="0"/>
            <a:r>
              <a:rPr lang="en-US" dirty="0"/>
              <a:t>Click to add text</a:t>
            </a:r>
          </a:p>
        </p:txBody>
      </p:sp>
      <p:sp>
        <p:nvSpPr>
          <p:cNvPr id="6" name="Text Placeholder 1">
            <a:extLst>
              <a:ext uri="{FF2B5EF4-FFF2-40B4-BE49-F238E27FC236}">
                <a16:creationId xmlns:a16="http://schemas.microsoft.com/office/drawing/2014/main" id="{D0F5E6D4-946E-492D-8815-B63617571DF6}"/>
              </a:ext>
            </a:extLst>
          </p:cNvPr>
          <p:cNvSpPr>
            <a:spLocks noGrp="1"/>
          </p:cNvSpPr>
          <p:nvPr>
            <p:ph type="body" sz="quarter" idx="38" hasCustomPrompt="1"/>
          </p:nvPr>
        </p:nvSpPr>
        <p:spPr>
          <a:xfrm>
            <a:off x="7302185" y="2427085"/>
            <a:ext cx="4372425" cy="317500"/>
          </a:xfrm>
        </p:spPr>
        <p:txBody>
          <a:bodyPr anchor="t"/>
          <a:lstStyle>
            <a:lvl1pPr marL="0" indent="0">
              <a:buFontTx/>
              <a:buNone/>
              <a:defRPr>
                <a:latin typeface="+mj-lt"/>
              </a:defRPr>
            </a:lvl1pPr>
          </a:lstStyle>
          <a:p>
            <a:pPr lvl="0"/>
            <a:r>
              <a:rPr lang="en-US" dirty="0"/>
              <a:t>Click to add text</a:t>
            </a:r>
          </a:p>
        </p:txBody>
      </p:sp>
      <p:sp>
        <p:nvSpPr>
          <p:cNvPr id="7" name="Picture Placeholder 3">
            <a:extLst>
              <a:ext uri="{FF2B5EF4-FFF2-40B4-BE49-F238E27FC236}">
                <a16:creationId xmlns:a16="http://schemas.microsoft.com/office/drawing/2014/main" id="{DA3A932B-2261-4A77-9027-FE21E58148DB}"/>
              </a:ext>
            </a:extLst>
          </p:cNvPr>
          <p:cNvSpPr>
            <a:spLocks noGrp="1"/>
          </p:cNvSpPr>
          <p:nvPr>
            <p:ph type="pic" sz="quarter" idx="37" hasCustomPrompt="1"/>
          </p:nvPr>
        </p:nvSpPr>
        <p:spPr>
          <a:xfrm>
            <a:off x="6571915" y="4859238"/>
            <a:ext cx="612615" cy="727200"/>
          </a:xfrm>
        </p:spPr>
        <p:txBody>
          <a:bodyPr anchor="ctr"/>
          <a:lstStyle>
            <a:lvl1pPr marL="0" indent="0" algn="ctr">
              <a:buFontTx/>
              <a:buNone/>
              <a:defRPr sz="1000">
                <a:latin typeface="+mn-lt"/>
              </a:defRPr>
            </a:lvl1pPr>
          </a:lstStyle>
          <a:p>
            <a:r>
              <a:rPr lang="en-US" dirty="0"/>
              <a:t>Click to add picture</a:t>
            </a:r>
          </a:p>
        </p:txBody>
      </p:sp>
      <p:sp>
        <p:nvSpPr>
          <p:cNvPr id="5" name="Picture Placeholder 2">
            <a:extLst>
              <a:ext uri="{FF2B5EF4-FFF2-40B4-BE49-F238E27FC236}">
                <a16:creationId xmlns:a16="http://schemas.microsoft.com/office/drawing/2014/main" id="{722CEF75-3461-4DB3-918E-7E69E8B86830}"/>
              </a:ext>
            </a:extLst>
          </p:cNvPr>
          <p:cNvSpPr>
            <a:spLocks noGrp="1"/>
          </p:cNvSpPr>
          <p:nvPr>
            <p:ph type="pic" sz="quarter" idx="36" hasCustomPrompt="1"/>
          </p:nvPr>
        </p:nvSpPr>
        <p:spPr>
          <a:xfrm>
            <a:off x="6571915" y="3630054"/>
            <a:ext cx="612615" cy="727200"/>
          </a:xfrm>
        </p:spPr>
        <p:txBody>
          <a:bodyPr anchor="ctr"/>
          <a:lstStyle>
            <a:lvl1pPr marL="0" indent="0" algn="ctr">
              <a:buFontTx/>
              <a:buNone/>
              <a:defRPr sz="1000">
                <a:latin typeface="+mn-lt"/>
              </a:defRPr>
            </a:lvl1pPr>
          </a:lstStyle>
          <a:p>
            <a:r>
              <a:rPr lang="en-US" dirty="0"/>
              <a:t>Click to add picture</a:t>
            </a:r>
          </a:p>
        </p:txBody>
      </p:sp>
      <p:sp>
        <p:nvSpPr>
          <p:cNvPr id="3" name="Picture Placeholder 1">
            <a:extLst>
              <a:ext uri="{FF2B5EF4-FFF2-40B4-BE49-F238E27FC236}">
                <a16:creationId xmlns:a16="http://schemas.microsoft.com/office/drawing/2014/main" id="{3F094854-10CD-42B2-8501-3E1E39F92F43}"/>
              </a:ext>
            </a:extLst>
          </p:cNvPr>
          <p:cNvSpPr>
            <a:spLocks noGrp="1"/>
          </p:cNvSpPr>
          <p:nvPr>
            <p:ph type="pic" sz="quarter" idx="35" hasCustomPrompt="1"/>
          </p:nvPr>
        </p:nvSpPr>
        <p:spPr>
          <a:xfrm>
            <a:off x="6571915" y="2413131"/>
            <a:ext cx="612615" cy="727200"/>
          </a:xfrm>
        </p:spPr>
        <p:txBody>
          <a:bodyPr anchor="ctr"/>
          <a:lstStyle>
            <a:lvl1pPr marL="0" indent="0" algn="ctr">
              <a:buFontTx/>
              <a:buNone/>
              <a:defRPr sz="1000">
                <a:latin typeface="+mn-lt"/>
              </a:defRPr>
            </a:lvl1pPr>
          </a:lstStyle>
          <a:p>
            <a:r>
              <a:rPr lang="en-US" dirty="0"/>
              <a:t>Click to add picture</a:t>
            </a:r>
          </a:p>
        </p:txBody>
      </p:sp>
      <p:sp>
        <p:nvSpPr>
          <p:cNvPr id="13" name="Left Picture Placeholder">
            <a:extLst>
              <a:ext uri="{FF2B5EF4-FFF2-40B4-BE49-F238E27FC236}">
                <a16:creationId xmlns:a16="http://schemas.microsoft.com/office/drawing/2014/main" id="{31266DEE-41CD-4CA2-B0C6-5C1064940878}"/>
              </a:ext>
            </a:extLst>
          </p:cNvPr>
          <p:cNvSpPr>
            <a:spLocks noGrp="1"/>
          </p:cNvSpPr>
          <p:nvPr>
            <p:ph type="pic" sz="quarter" idx="34" hasCustomPrompt="1"/>
          </p:nvPr>
        </p:nvSpPr>
        <p:spPr>
          <a:xfrm>
            <a:off x="1" y="0"/>
            <a:ext cx="6357869" cy="6858000"/>
          </a:xfrm>
        </p:spPr>
        <p:txBody>
          <a:bodyPr anchor="ctr"/>
          <a:lstStyle>
            <a:lvl1pPr marL="0" indent="0" algn="ctr">
              <a:buFontTx/>
              <a:buNone/>
              <a:defRPr>
                <a:latin typeface="+mn-lt"/>
              </a:defRPr>
            </a:lvl1pPr>
          </a:lstStyle>
          <a:p>
            <a:r>
              <a:rPr lang="en-US" dirty="0"/>
              <a:t>Click to add picture</a:t>
            </a:r>
          </a:p>
        </p:txBody>
      </p:sp>
      <p:cxnSp>
        <p:nvCxnSpPr>
          <p:cNvPr id="24" name="Straight Connector 23">
            <a:extLst>
              <a:ext uri="{FF2B5EF4-FFF2-40B4-BE49-F238E27FC236}">
                <a16:creationId xmlns:a16="http://schemas.microsoft.com/office/drawing/2014/main" id="{FE57A06F-3FB7-48BE-B95B-22C8B3242847}"/>
              </a:ext>
            </a:extLst>
          </p:cNvPr>
          <p:cNvCxnSpPr>
            <a:cxnSpLocks/>
          </p:cNvCxnSpPr>
          <p:nvPr userDrawn="1"/>
        </p:nvCxnSpPr>
        <p:spPr>
          <a:xfrm>
            <a:off x="6572250" y="5955149"/>
            <a:ext cx="51023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C3C4CD36-E930-48C6-82EB-9004FE6A48EA}"/>
              </a:ext>
            </a:extLst>
          </p:cNvPr>
          <p:cNvSpPr>
            <a:spLocks noGrp="1"/>
          </p:cNvSpPr>
          <p:nvPr>
            <p:ph type="body" sz="quarter" idx="15" hasCustomPrompt="1"/>
          </p:nvPr>
        </p:nvSpPr>
        <p:spPr>
          <a:xfrm>
            <a:off x="6571913" y="971413"/>
            <a:ext cx="5104150" cy="396000"/>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sp>
        <p:nvSpPr>
          <p:cNvPr id="26" name="Title">
            <a:extLst>
              <a:ext uri="{FF2B5EF4-FFF2-40B4-BE49-F238E27FC236}">
                <a16:creationId xmlns:a16="http://schemas.microsoft.com/office/drawing/2014/main" id="{8704974E-84AF-478A-AF7D-B1C1D88979C7}"/>
              </a:ext>
            </a:extLst>
          </p:cNvPr>
          <p:cNvSpPr>
            <a:spLocks noGrp="1"/>
          </p:cNvSpPr>
          <p:nvPr>
            <p:ph type="title" hasCustomPrompt="1"/>
          </p:nvPr>
        </p:nvSpPr>
        <p:spPr>
          <a:xfrm>
            <a:off x="6571913" y="446012"/>
            <a:ext cx="5104150" cy="525401"/>
          </a:xfrm>
          <a:prstGeom prst="rect">
            <a:avLst/>
          </a:prstGeom>
        </p:spPr>
        <p:txBody>
          <a:bodyPr anchor="t"/>
          <a:lstStyle>
            <a:lvl1pPr>
              <a:defRPr>
                <a:latin typeface="+mn-lt"/>
              </a:defRPr>
            </a:lvl1pPr>
          </a:lstStyle>
          <a:p>
            <a:r>
              <a:rPr lang="en-US" dirty="0"/>
              <a:t>Click to add title</a:t>
            </a:r>
            <a:endParaRPr lang="en-IN" dirty="0"/>
          </a:p>
        </p:txBody>
      </p:sp>
      <p:grpSp>
        <p:nvGrpSpPr>
          <p:cNvPr id="16" name="Group 15">
            <a:extLst>
              <a:ext uri="{FF2B5EF4-FFF2-40B4-BE49-F238E27FC236}">
                <a16:creationId xmlns:a16="http://schemas.microsoft.com/office/drawing/2014/main" id="{23FB7A32-C398-4552-BABD-E975E40E4BF2}"/>
              </a:ext>
            </a:extLst>
          </p:cNvPr>
          <p:cNvGrpSpPr/>
          <p:nvPr userDrawn="1"/>
        </p:nvGrpSpPr>
        <p:grpSpPr>
          <a:xfrm>
            <a:off x="10807241" y="6197707"/>
            <a:ext cx="876744" cy="422027"/>
            <a:chOff x="10807237" y="6204057"/>
            <a:chExt cx="876744" cy="422027"/>
          </a:xfrm>
        </p:grpSpPr>
        <p:sp>
          <p:nvSpPr>
            <p:cNvPr id="17" name="Freeform 5">
              <a:extLst>
                <a:ext uri="{FF2B5EF4-FFF2-40B4-BE49-F238E27FC236}">
                  <a16:creationId xmlns:a16="http://schemas.microsoft.com/office/drawing/2014/main" id="{3C349B5C-2794-4E80-851D-A3ED43CD4BAC}"/>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8" name="Freeform 6">
              <a:extLst>
                <a:ext uri="{FF2B5EF4-FFF2-40B4-BE49-F238E27FC236}">
                  <a16:creationId xmlns:a16="http://schemas.microsoft.com/office/drawing/2014/main" id="{06ACCB1F-4659-43E7-8DE1-C6366C40B583}"/>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9" name="Freeform 7">
              <a:extLst>
                <a:ext uri="{FF2B5EF4-FFF2-40B4-BE49-F238E27FC236}">
                  <a16:creationId xmlns:a16="http://schemas.microsoft.com/office/drawing/2014/main" id="{0385DA69-7FAA-4062-8D99-0FB2B57928ED}"/>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1" name="Freeform 8">
              <a:extLst>
                <a:ext uri="{FF2B5EF4-FFF2-40B4-BE49-F238E27FC236}">
                  <a16:creationId xmlns:a16="http://schemas.microsoft.com/office/drawing/2014/main" id="{9C273246-5122-49FD-A190-BC8851D70FB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spTree>
    <p:custDataLst>
      <p:tags r:id="rId1"/>
    </p:custDataLst>
    <p:extLst>
      <p:ext uri="{BB962C8B-B14F-4D97-AF65-F5344CB8AC3E}">
        <p14:creationId xmlns:p14="http://schemas.microsoft.com/office/powerpoint/2010/main" val="75968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Subtitle">
    <p:spTree>
      <p:nvGrpSpPr>
        <p:cNvPr id="1" name=""/>
        <p:cNvGrpSpPr/>
        <p:nvPr/>
      </p:nvGrpSpPr>
      <p:grpSpPr>
        <a:xfrm>
          <a:off x="0" y="0"/>
          <a:ext cx="0" cy="0"/>
          <a:chOff x="0" y="0"/>
          <a:chExt cx="0" cy="0"/>
        </a:xfrm>
      </p:grpSpPr>
      <p:sp>
        <p:nvSpPr>
          <p:cNvPr id="10" name="Subtitle">
            <a:extLst>
              <a:ext uri="{FF2B5EF4-FFF2-40B4-BE49-F238E27FC236}">
                <a16:creationId xmlns:a16="http://schemas.microsoft.com/office/drawing/2014/main" id="{0C6DB4EE-00A4-454D-AB86-3BF110B50474}"/>
              </a:ext>
            </a:extLst>
          </p:cNvPr>
          <p:cNvSpPr>
            <a:spLocks noGrp="1"/>
          </p:cNvSpPr>
          <p:nvPr>
            <p:ph type="body" sz="quarter" idx="15" hasCustomPrompt="1"/>
          </p:nvPr>
        </p:nvSpPr>
        <p:spPr>
          <a:xfrm>
            <a:off x="514666" y="957945"/>
            <a:ext cx="11157095" cy="395302"/>
          </a:xfrm>
        </p:spPr>
        <p:txBody>
          <a:bodyPr wrap="square" lIns="0" tIns="46800" rIns="0" bIns="46800">
            <a:noAutofit/>
          </a:bodyPr>
          <a:lstStyle>
            <a:lvl1pPr marL="0" indent="0">
              <a:spcBef>
                <a:spcPts val="830"/>
              </a:spcBef>
              <a:buFontTx/>
              <a:buNone/>
              <a:defRPr sz="1998" b="1">
                <a:solidFill>
                  <a:schemeClr val="tx1"/>
                </a:solidFill>
                <a:latin typeface="+mj-lt"/>
              </a:defRPr>
            </a:lvl1pPr>
          </a:lstStyle>
          <a:p>
            <a:pPr lvl="0"/>
            <a:r>
              <a:rPr lang="en-US" dirty="0"/>
              <a:t>Click to add subtitle</a:t>
            </a:r>
          </a:p>
        </p:txBody>
      </p:sp>
      <p:sp>
        <p:nvSpPr>
          <p:cNvPr id="11" name="Title">
            <a:extLst>
              <a:ext uri="{FF2B5EF4-FFF2-40B4-BE49-F238E27FC236}">
                <a16:creationId xmlns:a16="http://schemas.microsoft.com/office/drawing/2014/main" id="{AE08ECBD-0168-4B18-B856-4B3AE490D72F}"/>
              </a:ext>
            </a:extLst>
          </p:cNvPr>
          <p:cNvSpPr>
            <a:spLocks noGrp="1"/>
          </p:cNvSpPr>
          <p:nvPr>
            <p:ph type="title" hasCustomPrompt="1"/>
          </p:nvPr>
        </p:nvSpPr>
        <p:spPr>
          <a:xfrm>
            <a:off x="514666"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5" name="Picture Placeholder 2">
            <a:extLst>
              <a:ext uri="{FF2B5EF4-FFF2-40B4-BE49-F238E27FC236}">
                <a16:creationId xmlns:a16="http://schemas.microsoft.com/office/drawing/2014/main" id="{A79086FA-6DE7-4D62-848D-69F2E0EA1754}"/>
              </a:ext>
            </a:extLst>
          </p:cNvPr>
          <p:cNvSpPr>
            <a:spLocks noGrp="1"/>
          </p:cNvSpPr>
          <p:nvPr>
            <p:ph type="pic" idx="1" hasCustomPrompt="1"/>
          </p:nvPr>
        </p:nvSpPr>
        <p:spPr>
          <a:xfrm>
            <a:off x="0" y="1514475"/>
            <a:ext cx="12192000" cy="5343525"/>
          </a:xfrm>
        </p:spPr>
        <p:txBody>
          <a:bodyPr wrap="none" tIns="1080000" rtlCol="0" anchor="ctr">
            <a:normAutofit/>
          </a:bodyPr>
          <a:lstStyle>
            <a:lvl1pPr marL="0" indent="0" algn="ctr">
              <a:buNone/>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dirty="0"/>
              <a:t>Click to add picture</a:t>
            </a:r>
          </a:p>
        </p:txBody>
      </p:sp>
    </p:spTree>
    <p:custDataLst>
      <p:tags r:id="rId1"/>
    </p:custDataLst>
    <p:extLst>
      <p:ext uri="{BB962C8B-B14F-4D97-AF65-F5344CB8AC3E}">
        <p14:creationId xmlns:p14="http://schemas.microsoft.com/office/powerpoint/2010/main" val="341281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Full Image with bottom Content">
    <p:spTree>
      <p:nvGrpSpPr>
        <p:cNvPr id="1" name=""/>
        <p:cNvGrpSpPr/>
        <p:nvPr/>
      </p:nvGrpSpPr>
      <p:grpSpPr>
        <a:xfrm>
          <a:off x="0" y="0"/>
          <a:ext cx="0" cy="0"/>
          <a:chOff x="0" y="0"/>
          <a:chExt cx="0" cy="0"/>
        </a:xfrm>
      </p:grpSpPr>
      <p:sp>
        <p:nvSpPr>
          <p:cNvPr id="7" name="Subtitle">
            <a:extLst>
              <a:ext uri="{FF2B5EF4-FFF2-40B4-BE49-F238E27FC236}">
                <a16:creationId xmlns:a16="http://schemas.microsoft.com/office/drawing/2014/main" id="{429E5CD7-5DBA-4ED0-98A1-1C0E8143845A}"/>
              </a:ext>
            </a:extLst>
          </p:cNvPr>
          <p:cNvSpPr>
            <a:spLocks noGrp="1"/>
          </p:cNvSpPr>
          <p:nvPr>
            <p:ph type="body" sz="quarter" idx="20" hasCustomPrompt="1"/>
          </p:nvPr>
        </p:nvSpPr>
        <p:spPr>
          <a:xfrm>
            <a:off x="514666" y="5502860"/>
            <a:ext cx="11157095" cy="329615"/>
          </a:xfrm>
        </p:spPr>
        <p:txBody>
          <a:bodyPr/>
          <a:lstStyle>
            <a:lvl1pPr marL="0" indent="0" algn="ctr">
              <a:buFontTx/>
              <a:buNone/>
              <a:defRPr sz="1600">
                <a:solidFill>
                  <a:schemeClr val="tx1"/>
                </a:solidFill>
                <a:latin typeface="+mn-lt"/>
              </a:defRPr>
            </a:lvl1pPr>
            <a:lvl2pPr marL="257021" indent="0" algn="ctr">
              <a:buFontTx/>
              <a:buNone/>
              <a:defRPr/>
            </a:lvl2pPr>
            <a:lvl3pPr marL="542599" indent="0" algn="ctr">
              <a:buFontTx/>
              <a:buNone/>
              <a:defRPr/>
            </a:lvl3pPr>
            <a:lvl4pPr marL="752024" indent="0" algn="ctr">
              <a:buFontTx/>
              <a:buNone/>
              <a:defRPr/>
            </a:lvl4pPr>
            <a:lvl5pPr marL="990006" indent="0" algn="ctr">
              <a:buFontTx/>
              <a:buNone/>
              <a:defRPr/>
            </a:lvl5pPr>
          </a:lstStyle>
          <a:p>
            <a:pPr lvl="0"/>
            <a:r>
              <a:rPr lang="en-US" dirty="0"/>
              <a:t>Click to add text</a:t>
            </a:r>
          </a:p>
        </p:txBody>
      </p:sp>
      <p:sp>
        <p:nvSpPr>
          <p:cNvPr id="10" name="Title">
            <a:extLst>
              <a:ext uri="{FF2B5EF4-FFF2-40B4-BE49-F238E27FC236}">
                <a16:creationId xmlns:a16="http://schemas.microsoft.com/office/drawing/2014/main" id="{124A5642-8E35-48B6-9FB1-3548F0F8DE78}"/>
              </a:ext>
            </a:extLst>
          </p:cNvPr>
          <p:cNvSpPr>
            <a:spLocks noGrp="1"/>
          </p:cNvSpPr>
          <p:nvPr>
            <p:ph type="title" hasCustomPrompt="1"/>
          </p:nvPr>
        </p:nvSpPr>
        <p:spPr>
          <a:xfrm>
            <a:off x="514666" y="4936824"/>
            <a:ext cx="11157095" cy="525401"/>
          </a:xfrm>
          <a:prstGeom prst="rect">
            <a:avLst/>
          </a:prstGeom>
        </p:spPr>
        <p:txBody>
          <a:bodyPr/>
          <a:lstStyle>
            <a:lvl1pPr algn="ctr">
              <a:defRPr>
                <a:latin typeface="+mn-lt"/>
              </a:defRPr>
            </a:lvl1pPr>
          </a:lstStyle>
          <a:p>
            <a:r>
              <a:rPr lang="en-US" noProof="0" dirty="0"/>
              <a:t>Click to add main text</a:t>
            </a:r>
          </a:p>
        </p:txBody>
      </p:sp>
      <p:sp>
        <p:nvSpPr>
          <p:cNvPr id="11" name="Picture Placeholder 2">
            <a:extLst>
              <a:ext uri="{FF2B5EF4-FFF2-40B4-BE49-F238E27FC236}">
                <a16:creationId xmlns:a16="http://schemas.microsoft.com/office/drawing/2014/main" id="{9AD5620A-F668-4766-8E52-84B0BC35DEBE}"/>
              </a:ext>
            </a:extLst>
          </p:cNvPr>
          <p:cNvSpPr>
            <a:spLocks noGrp="1"/>
          </p:cNvSpPr>
          <p:nvPr>
            <p:ph type="pic" idx="1" hasCustomPrompt="1"/>
          </p:nvPr>
        </p:nvSpPr>
        <p:spPr>
          <a:xfrm>
            <a:off x="0" y="1"/>
            <a:ext cx="12192000" cy="4686299"/>
          </a:xfrm>
        </p:spPr>
        <p:txBody>
          <a:bodyPr wrap="none" tIns="1080000" rtlCol="0" anchor="ctr">
            <a:normAutofit/>
          </a:bodyPr>
          <a:lstStyle>
            <a:lvl1pPr marL="0" indent="0" algn="ctr">
              <a:buNone/>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dirty="0"/>
              <a:t>Click to add picture</a:t>
            </a:r>
          </a:p>
        </p:txBody>
      </p:sp>
      <p:sp>
        <p:nvSpPr>
          <p:cNvPr id="4" name="Date Placeholder 3">
            <a:extLst>
              <a:ext uri="{FF2B5EF4-FFF2-40B4-BE49-F238E27FC236}">
                <a16:creationId xmlns:a16="http://schemas.microsoft.com/office/drawing/2014/main" id="{FE4C796A-2D84-4A7B-A145-2C656B137806}"/>
              </a:ext>
            </a:extLst>
          </p:cNvPr>
          <p:cNvSpPr>
            <a:spLocks noGrp="1"/>
          </p:cNvSpPr>
          <p:nvPr>
            <p:ph type="dt" sz="half" idx="21"/>
          </p:nvPr>
        </p:nvSpPr>
        <p:spPr/>
        <p:txBody>
          <a:bodyPr/>
          <a:lstStyle/>
          <a:p>
            <a:endParaRPr lang="en-US" dirty="0"/>
          </a:p>
        </p:txBody>
      </p:sp>
      <p:sp>
        <p:nvSpPr>
          <p:cNvPr id="5" name="Footer Placeholder 4">
            <a:extLst>
              <a:ext uri="{FF2B5EF4-FFF2-40B4-BE49-F238E27FC236}">
                <a16:creationId xmlns:a16="http://schemas.microsoft.com/office/drawing/2014/main" id="{3E29F6D7-8AF6-43D2-A33D-FFD60820CCEA}"/>
              </a:ext>
            </a:extLst>
          </p:cNvPr>
          <p:cNvSpPr>
            <a:spLocks noGrp="1"/>
          </p:cNvSpPr>
          <p:nvPr>
            <p:ph type="ftr" sz="quarter" idx="22"/>
          </p:nvPr>
        </p:nvSpPr>
        <p:spPr/>
        <p:txBody>
          <a:bodyPr/>
          <a:lstStyle/>
          <a:p>
            <a:endParaRPr lang="en-US" dirty="0"/>
          </a:p>
        </p:txBody>
      </p:sp>
      <p:sp>
        <p:nvSpPr>
          <p:cNvPr id="6" name="Slide Number Placeholder 5">
            <a:extLst>
              <a:ext uri="{FF2B5EF4-FFF2-40B4-BE49-F238E27FC236}">
                <a16:creationId xmlns:a16="http://schemas.microsoft.com/office/drawing/2014/main" id="{32771C22-AF28-4DDF-92A4-5C3E11329B0E}"/>
              </a:ext>
            </a:extLst>
          </p:cNvPr>
          <p:cNvSpPr>
            <a:spLocks noGrp="1"/>
          </p:cNvSpPr>
          <p:nvPr>
            <p:ph type="sldNum" sz="quarter" idx="23"/>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63325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Text with Subtitle">
    <p:spTree>
      <p:nvGrpSpPr>
        <p:cNvPr id="1" name=""/>
        <p:cNvGrpSpPr/>
        <p:nvPr/>
      </p:nvGrpSpPr>
      <p:grpSpPr>
        <a:xfrm>
          <a:off x="0" y="0"/>
          <a:ext cx="0" cy="0"/>
          <a:chOff x="0" y="0"/>
          <a:chExt cx="0" cy="0"/>
        </a:xfrm>
      </p:grpSpPr>
      <p:cxnSp>
        <p:nvCxnSpPr>
          <p:cNvPr id="44" name="Straight Connector 3">
            <a:extLst>
              <a:ext uri="{FF2B5EF4-FFF2-40B4-BE49-F238E27FC236}">
                <a16:creationId xmlns:a16="http://schemas.microsoft.com/office/drawing/2014/main" id="{0D149806-CB15-4854-A8B5-BEAD33EB95DC}"/>
              </a:ext>
            </a:extLst>
          </p:cNvPr>
          <p:cNvCxnSpPr/>
          <p:nvPr userDrawn="1"/>
        </p:nvCxnSpPr>
        <p:spPr>
          <a:xfrm>
            <a:off x="8913338"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
            <a:extLst>
              <a:ext uri="{FF2B5EF4-FFF2-40B4-BE49-F238E27FC236}">
                <a16:creationId xmlns:a16="http://schemas.microsoft.com/office/drawing/2014/main" id="{1552D481-FEEC-43D6-9BEF-95F6EE88FBC4}"/>
              </a:ext>
            </a:extLst>
          </p:cNvPr>
          <p:cNvCxnSpPr/>
          <p:nvPr userDrawn="1"/>
        </p:nvCxnSpPr>
        <p:spPr>
          <a:xfrm>
            <a:off x="1485772"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11D92DC5-29CD-43A0-834C-109118ECD383}"/>
              </a:ext>
            </a:extLst>
          </p:cNvPr>
          <p:cNvSpPr>
            <a:spLocks noGrp="1"/>
          </p:cNvSpPr>
          <p:nvPr>
            <p:ph type="body" sz="quarter" idx="26" hasCustomPrompt="1"/>
          </p:nvPr>
        </p:nvSpPr>
        <p:spPr>
          <a:xfrm>
            <a:off x="8222696" y="3092280"/>
            <a:ext cx="3058900" cy="1740568"/>
          </a:xfrm>
        </p:spPr>
        <p:txBody>
          <a:bodyPr/>
          <a:lstStyle>
            <a:lvl1pPr>
              <a:spcBef>
                <a:spcPts val="0"/>
              </a:spcBef>
              <a:defRPr sz="1600">
                <a:solidFill>
                  <a:schemeClr val="tx1"/>
                </a:solidFill>
                <a:latin typeface="+mn-lt"/>
              </a:defRPr>
            </a:lvl1pPr>
            <a:lvl2pPr>
              <a:spcBef>
                <a:spcPts val="0"/>
              </a:spcBef>
              <a:defRPr sz="1400">
                <a:solidFill>
                  <a:schemeClr val="tx1"/>
                </a:solidFill>
                <a:latin typeface="+mn-lt"/>
              </a:defRPr>
            </a:lvl2pPr>
            <a:lvl3pPr>
              <a:spcBef>
                <a:spcPts val="0"/>
              </a:spcBef>
              <a:defRPr sz="1200">
                <a:solidFill>
                  <a:schemeClr val="tx1"/>
                </a:solidFill>
                <a:latin typeface="+mn-lt"/>
              </a:defRPr>
            </a:lvl3pPr>
            <a:lvl4pPr>
              <a:spcBef>
                <a:spcPts val="0"/>
              </a:spcBef>
              <a:defRPr sz="1200">
                <a:solidFill>
                  <a:schemeClr val="tx1"/>
                </a:solidFill>
                <a:latin typeface="+mn-lt"/>
              </a:defRPr>
            </a:lvl4pPr>
            <a:lvl5pPr>
              <a:defRPr sz="1100"/>
            </a:lvl5pPr>
          </a:lstStyle>
          <a:p>
            <a:pPr lvl="0"/>
            <a:r>
              <a:rPr lang="en-US" dirty="0"/>
              <a:t>Click to add text</a:t>
            </a:r>
          </a:p>
          <a:p>
            <a:pPr lvl="1"/>
            <a:r>
              <a:rPr lang="en-US" dirty="0"/>
              <a:t>Second level</a:t>
            </a:r>
          </a:p>
          <a:p>
            <a:pPr lvl="2"/>
            <a:r>
              <a:rPr lang="en-US" dirty="0"/>
              <a:t>Third level</a:t>
            </a:r>
          </a:p>
          <a:p>
            <a:pPr lvl="3"/>
            <a:endParaRPr lang="en-IN" dirty="0"/>
          </a:p>
        </p:txBody>
      </p:sp>
      <p:sp>
        <p:nvSpPr>
          <p:cNvPr id="7" name="Text Placeholder 4">
            <a:extLst>
              <a:ext uri="{FF2B5EF4-FFF2-40B4-BE49-F238E27FC236}">
                <a16:creationId xmlns:a16="http://schemas.microsoft.com/office/drawing/2014/main" id="{C7296648-43DF-486D-90AC-2A1A816D2CC0}"/>
              </a:ext>
            </a:extLst>
          </p:cNvPr>
          <p:cNvSpPr>
            <a:spLocks noGrp="1"/>
          </p:cNvSpPr>
          <p:nvPr>
            <p:ph type="body" sz="quarter" idx="25" hasCustomPrompt="1"/>
          </p:nvPr>
        </p:nvSpPr>
        <p:spPr>
          <a:xfrm>
            <a:off x="4508762" y="3092280"/>
            <a:ext cx="3059903" cy="1740738"/>
          </a:xfrm>
        </p:spPr>
        <p:txBody>
          <a:bodyPr/>
          <a:lstStyle>
            <a:lvl1pPr>
              <a:spcBef>
                <a:spcPts val="0"/>
              </a:spcBef>
              <a:defRPr sz="1600">
                <a:solidFill>
                  <a:schemeClr val="tx1"/>
                </a:solidFill>
                <a:latin typeface="+mn-lt"/>
              </a:defRPr>
            </a:lvl1pPr>
            <a:lvl2pPr>
              <a:spcBef>
                <a:spcPts val="0"/>
              </a:spcBef>
              <a:defRPr sz="1400">
                <a:solidFill>
                  <a:schemeClr val="tx1"/>
                </a:solidFill>
                <a:latin typeface="+mn-lt"/>
              </a:defRPr>
            </a:lvl2pPr>
            <a:lvl3pPr>
              <a:spcBef>
                <a:spcPts val="0"/>
              </a:spcBef>
              <a:defRPr sz="1200">
                <a:solidFill>
                  <a:schemeClr val="tx1"/>
                </a:solidFill>
                <a:latin typeface="+mn-lt"/>
              </a:defRPr>
            </a:lvl3pPr>
            <a:lvl4pPr>
              <a:spcBef>
                <a:spcPts val="0"/>
              </a:spcBef>
              <a:defRPr sz="1200">
                <a:solidFill>
                  <a:schemeClr val="tx1"/>
                </a:solidFill>
                <a:latin typeface="+mn-lt"/>
              </a:defRPr>
            </a:lvl4pPr>
            <a:lvl5pPr>
              <a:defRPr sz="1100"/>
            </a:lvl5pPr>
          </a:lstStyle>
          <a:p>
            <a:pPr lvl="0"/>
            <a:r>
              <a:rPr lang="en-US" dirty="0"/>
              <a:t>Click to add text</a:t>
            </a:r>
          </a:p>
          <a:p>
            <a:pPr lvl="1"/>
            <a:r>
              <a:rPr lang="en-US" dirty="0"/>
              <a:t>Second level</a:t>
            </a:r>
          </a:p>
          <a:p>
            <a:pPr lvl="2"/>
            <a:r>
              <a:rPr lang="en-US" dirty="0"/>
              <a:t>Third level</a:t>
            </a:r>
          </a:p>
          <a:p>
            <a:pPr lvl="3"/>
            <a:endParaRPr lang="en-IN" dirty="0"/>
          </a:p>
        </p:txBody>
      </p:sp>
      <p:sp>
        <p:nvSpPr>
          <p:cNvPr id="11" name="Text Placeholder 2">
            <a:extLst>
              <a:ext uri="{FF2B5EF4-FFF2-40B4-BE49-F238E27FC236}">
                <a16:creationId xmlns:a16="http://schemas.microsoft.com/office/drawing/2014/main" id="{41523C04-FEF3-4473-9F9E-4486EB68B16C}"/>
              </a:ext>
            </a:extLst>
          </p:cNvPr>
          <p:cNvSpPr>
            <a:spLocks noGrp="1"/>
          </p:cNvSpPr>
          <p:nvPr>
            <p:ph type="body" sz="quarter" idx="27" hasCustomPrompt="1"/>
          </p:nvPr>
        </p:nvSpPr>
        <p:spPr>
          <a:xfrm>
            <a:off x="794828" y="3092280"/>
            <a:ext cx="3059903" cy="1740738"/>
          </a:xfrm>
        </p:spPr>
        <p:txBody>
          <a:bodyPr/>
          <a:lstStyle>
            <a:lvl1pPr>
              <a:spcBef>
                <a:spcPts val="0"/>
              </a:spcBef>
              <a:defRPr sz="1600">
                <a:solidFill>
                  <a:schemeClr val="tx1"/>
                </a:solidFill>
                <a:latin typeface="+mn-lt"/>
              </a:defRPr>
            </a:lvl1pPr>
            <a:lvl2pPr>
              <a:spcBef>
                <a:spcPts val="0"/>
              </a:spcBef>
              <a:defRPr sz="1400">
                <a:solidFill>
                  <a:schemeClr val="tx1"/>
                </a:solidFill>
                <a:latin typeface="+mn-lt"/>
              </a:defRPr>
            </a:lvl2pPr>
            <a:lvl3pPr>
              <a:spcBef>
                <a:spcPts val="0"/>
              </a:spcBef>
              <a:defRPr sz="1200">
                <a:solidFill>
                  <a:schemeClr val="tx1"/>
                </a:solidFill>
                <a:latin typeface="+mn-lt"/>
              </a:defRPr>
            </a:lvl3pPr>
            <a:lvl4pPr>
              <a:defRPr sz="1050"/>
            </a:lvl4pPr>
            <a:lvl5pPr>
              <a:defRPr sz="1050"/>
            </a:lvl5pPr>
          </a:lstStyle>
          <a:p>
            <a:pPr lvl="0"/>
            <a:r>
              <a:rPr lang="en-US" dirty="0"/>
              <a:t>Click to add text</a:t>
            </a:r>
          </a:p>
          <a:p>
            <a:pPr lvl="1"/>
            <a:r>
              <a:rPr lang="en-US" dirty="0"/>
              <a:t>Second level</a:t>
            </a:r>
          </a:p>
          <a:p>
            <a:pPr lvl="2"/>
            <a:r>
              <a:rPr lang="en-US" dirty="0"/>
              <a:t>Third level</a:t>
            </a:r>
          </a:p>
        </p:txBody>
      </p:sp>
      <p:sp>
        <p:nvSpPr>
          <p:cNvPr id="3" name="Text Placeholder 1">
            <a:extLst>
              <a:ext uri="{FF2B5EF4-FFF2-40B4-BE49-F238E27FC236}">
                <a16:creationId xmlns:a16="http://schemas.microsoft.com/office/drawing/2014/main" id="{2614DF48-AE6A-4434-9444-3046B97BF476}"/>
              </a:ext>
            </a:extLst>
          </p:cNvPr>
          <p:cNvSpPr>
            <a:spLocks noGrp="1"/>
          </p:cNvSpPr>
          <p:nvPr>
            <p:ph type="body" sz="quarter" idx="28" hasCustomPrompt="1"/>
          </p:nvPr>
        </p:nvSpPr>
        <p:spPr>
          <a:xfrm>
            <a:off x="1512281" y="2038025"/>
            <a:ext cx="2342450"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sp>
        <p:nvSpPr>
          <p:cNvPr id="20" name="Text Placeholder 3">
            <a:extLst>
              <a:ext uri="{FF2B5EF4-FFF2-40B4-BE49-F238E27FC236}">
                <a16:creationId xmlns:a16="http://schemas.microsoft.com/office/drawing/2014/main" id="{5C12279E-15A4-4F1C-B723-983928D80158}"/>
              </a:ext>
            </a:extLst>
          </p:cNvPr>
          <p:cNvSpPr>
            <a:spLocks noGrp="1"/>
          </p:cNvSpPr>
          <p:nvPr>
            <p:ph type="body" sz="quarter" idx="29" hasCustomPrompt="1"/>
          </p:nvPr>
        </p:nvSpPr>
        <p:spPr>
          <a:xfrm>
            <a:off x="5280413" y="2038025"/>
            <a:ext cx="2288252"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cxnSp>
        <p:nvCxnSpPr>
          <p:cNvPr id="23" name="Straight Connector 1">
            <a:extLst>
              <a:ext uri="{FF2B5EF4-FFF2-40B4-BE49-F238E27FC236}">
                <a16:creationId xmlns:a16="http://schemas.microsoft.com/office/drawing/2014/main" id="{CE3978B7-9851-4431-9CE7-444C63EB255F}"/>
              </a:ext>
            </a:extLst>
          </p:cNvPr>
          <p:cNvCxnSpPr/>
          <p:nvPr userDrawn="1"/>
        </p:nvCxnSpPr>
        <p:spPr>
          <a:xfrm>
            <a:off x="5253903"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BB83E848-310A-4CE9-AAB5-A7062CD12B55}"/>
              </a:ext>
            </a:extLst>
          </p:cNvPr>
          <p:cNvSpPr>
            <a:spLocks noGrp="1"/>
          </p:cNvSpPr>
          <p:nvPr>
            <p:ph type="body" sz="quarter" idx="30" hasCustomPrompt="1"/>
          </p:nvPr>
        </p:nvSpPr>
        <p:spPr>
          <a:xfrm>
            <a:off x="8937061" y="2038025"/>
            <a:ext cx="2344535"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sp>
        <p:nvSpPr>
          <p:cNvPr id="17" name="Subtitle">
            <a:extLst>
              <a:ext uri="{FF2B5EF4-FFF2-40B4-BE49-F238E27FC236}">
                <a16:creationId xmlns:a16="http://schemas.microsoft.com/office/drawing/2014/main" id="{296CA895-A283-4839-B3BF-4E279E03DB72}"/>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18" name="Title">
            <a:extLst>
              <a:ext uri="{FF2B5EF4-FFF2-40B4-BE49-F238E27FC236}">
                <a16:creationId xmlns:a16="http://schemas.microsoft.com/office/drawing/2014/main" id="{136D102B-546C-409E-9E46-CCC05F10AA75}"/>
              </a:ext>
            </a:extLst>
          </p:cNvPr>
          <p:cNvSpPr>
            <a:spLocks noGrp="1"/>
          </p:cNvSpPr>
          <p:nvPr>
            <p:ph type="title" hasCustomPrompt="1"/>
          </p:nvPr>
        </p:nvSpPr>
        <p:spPr>
          <a:xfrm>
            <a:off x="514800"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9CA22242-FA7C-46E1-91CE-454677010177}"/>
              </a:ext>
            </a:extLst>
          </p:cNvPr>
          <p:cNvSpPr>
            <a:spLocks noGrp="1"/>
          </p:cNvSpPr>
          <p:nvPr>
            <p:ph type="dt" sz="half" idx="31"/>
          </p:nvPr>
        </p:nvSpPr>
        <p:spPr/>
        <p:txBody>
          <a:bodyPr/>
          <a:lstStyle>
            <a:lvl1pPr>
              <a:defRPr>
                <a:latin typeface="+mn-lt"/>
              </a:defRPr>
            </a:lvl1pPr>
          </a:lstStyle>
          <a:p>
            <a:endParaRPr lang="en-US" dirty="0"/>
          </a:p>
        </p:txBody>
      </p:sp>
      <p:sp>
        <p:nvSpPr>
          <p:cNvPr id="4" name="Footer Placeholder 3">
            <a:extLst>
              <a:ext uri="{FF2B5EF4-FFF2-40B4-BE49-F238E27FC236}">
                <a16:creationId xmlns:a16="http://schemas.microsoft.com/office/drawing/2014/main" id="{CD299184-E956-4DB7-928D-5DC522DFFFE3}"/>
              </a:ext>
            </a:extLst>
          </p:cNvPr>
          <p:cNvSpPr>
            <a:spLocks noGrp="1"/>
          </p:cNvSpPr>
          <p:nvPr>
            <p:ph type="ftr" sz="quarter" idx="32"/>
          </p:nvPr>
        </p:nvSpPr>
        <p:spPr/>
        <p:txBody>
          <a:bodyPr/>
          <a:lstStyle>
            <a:lvl1pPr>
              <a:defRPr>
                <a:latin typeface="+mn-lt"/>
              </a:defRPr>
            </a:lvl1pPr>
          </a:lstStyle>
          <a:p>
            <a:endParaRPr lang="en-US" dirty="0"/>
          </a:p>
        </p:txBody>
      </p:sp>
      <p:sp>
        <p:nvSpPr>
          <p:cNvPr id="8" name="Picture Placeholder 1">
            <a:extLst>
              <a:ext uri="{FF2B5EF4-FFF2-40B4-BE49-F238E27FC236}">
                <a16:creationId xmlns:a16="http://schemas.microsoft.com/office/drawing/2014/main" id="{C0E2FC60-43A7-4FE4-82A6-940AE0EFAF14}"/>
              </a:ext>
            </a:extLst>
          </p:cNvPr>
          <p:cNvSpPr>
            <a:spLocks noGrp="1"/>
          </p:cNvSpPr>
          <p:nvPr>
            <p:ph type="pic" sz="quarter" idx="34" hasCustomPrompt="1"/>
          </p:nvPr>
        </p:nvSpPr>
        <p:spPr>
          <a:xfrm>
            <a:off x="794828" y="2043615"/>
            <a:ext cx="623233" cy="712551"/>
          </a:xfrm>
        </p:spPr>
        <p:txBody>
          <a:bodyPr anchor="ctr"/>
          <a:lstStyle>
            <a:lvl1pPr marL="0" indent="0" algn="ctr">
              <a:buFontTx/>
              <a:buNone/>
              <a:defRPr sz="1200">
                <a:solidFill>
                  <a:schemeClr val="tx1"/>
                </a:solidFill>
                <a:latin typeface="+mn-lt"/>
              </a:defRPr>
            </a:lvl1pPr>
          </a:lstStyle>
          <a:p>
            <a:r>
              <a:rPr lang="en-US" noProof="0" dirty="0"/>
              <a:t>Click to add Icon</a:t>
            </a:r>
          </a:p>
        </p:txBody>
      </p:sp>
      <p:sp>
        <p:nvSpPr>
          <p:cNvPr id="12" name="Picture Placeholder 2">
            <a:extLst>
              <a:ext uri="{FF2B5EF4-FFF2-40B4-BE49-F238E27FC236}">
                <a16:creationId xmlns:a16="http://schemas.microsoft.com/office/drawing/2014/main" id="{409918A7-47C8-4AA8-8037-F48F25524CB9}"/>
              </a:ext>
            </a:extLst>
          </p:cNvPr>
          <p:cNvSpPr>
            <a:spLocks noGrp="1"/>
          </p:cNvSpPr>
          <p:nvPr>
            <p:ph type="pic" sz="quarter" idx="35" hasCustomPrompt="1"/>
          </p:nvPr>
        </p:nvSpPr>
        <p:spPr>
          <a:xfrm>
            <a:off x="4508762" y="2043366"/>
            <a:ext cx="622800" cy="712800"/>
          </a:xfrm>
        </p:spPr>
        <p:txBody>
          <a:bodyPr/>
          <a:lstStyle>
            <a:lvl1pPr marL="0" indent="0" algn="ctr" defTabSz="914400" rtl="0" eaLnBrk="1" latinLnBrk="0" hangingPunct="1">
              <a:lnSpc>
                <a:spcPct val="105000"/>
              </a:lnSpc>
              <a:spcBef>
                <a:spcPts val="1000"/>
              </a:spcBef>
              <a:buClr>
                <a:schemeClr val="tx2"/>
              </a:buClr>
              <a:buFontTx/>
              <a:buNone/>
              <a:defRPr lang="en-IN" sz="1200" kern="1200" dirty="0">
                <a:solidFill>
                  <a:schemeClr val="tx1"/>
                </a:solidFill>
                <a:latin typeface="+mn-lt"/>
                <a:ea typeface="+mn-ea"/>
                <a:cs typeface="+mn-cs"/>
              </a:defRPr>
            </a:lvl1pPr>
          </a:lstStyle>
          <a:p>
            <a:r>
              <a:rPr lang="en-US" noProof="0" dirty="0"/>
              <a:t>Click to add Icon</a:t>
            </a:r>
          </a:p>
        </p:txBody>
      </p:sp>
      <p:sp>
        <p:nvSpPr>
          <p:cNvPr id="15" name="Picture Placeholder 14">
            <a:extLst>
              <a:ext uri="{FF2B5EF4-FFF2-40B4-BE49-F238E27FC236}">
                <a16:creationId xmlns:a16="http://schemas.microsoft.com/office/drawing/2014/main" id="{2E7EDC4E-22FF-403A-AE84-574821E5EAEE}"/>
              </a:ext>
            </a:extLst>
          </p:cNvPr>
          <p:cNvSpPr>
            <a:spLocks noGrp="1"/>
          </p:cNvSpPr>
          <p:nvPr>
            <p:ph type="pic" sz="quarter" idx="36" hasCustomPrompt="1"/>
          </p:nvPr>
        </p:nvSpPr>
        <p:spPr>
          <a:xfrm>
            <a:off x="8222696" y="2043366"/>
            <a:ext cx="622800" cy="712800"/>
          </a:xfrm>
        </p:spPr>
        <p:txBody>
          <a:bodyPr anchor="ctr"/>
          <a:lstStyle>
            <a:lvl1pPr marL="0" marR="0" indent="0" algn="ctr" defTabSz="914400" rtl="0" eaLnBrk="1" fontAlgn="auto" latinLnBrk="0" hangingPunct="1">
              <a:lnSpc>
                <a:spcPct val="105000"/>
              </a:lnSpc>
              <a:spcBef>
                <a:spcPts val="1000"/>
              </a:spcBef>
              <a:spcAft>
                <a:spcPts val="0"/>
              </a:spcAft>
              <a:buClr>
                <a:schemeClr val="tx2"/>
              </a:buClr>
              <a:buSzTx/>
              <a:buFontTx/>
              <a:buNone/>
              <a:tabLst/>
              <a:defRPr lang="en-IN" sz="1200" kern="1200" dirty="0">
                <a:solidFill>
                  <a:schemeClr val="tx1"/>
                </a:solidFill>
                <a:latin typeface="+mn-lt"/>
                <a:ea typeface="+mn-ea"/>
                <a:cs typeface="+mn-cs"/>
              </a:defRPr>
            </a:lvl1pPr>
          </a:lstStyle>
          <a:p>
            <a:r>
              <a:rPr lang="en-US" noProof="0" dirty="0"/>
              <a:t>Click to add Icon</a:t>
            </a:r>
          </a:p>
        </p:txBody>
      </p:sp>
      <p:sp>
        <p:nvSpPr>
          <p:cNvPr id="21" name="Slide Number Placeholder 11">
            <a:extLst>
              <a:ext uri="{FF2B5EF4-FFF2-40B4-BE49-F238E27FC236}">
                <a16:creationId xmlns:a16="http://schemas.microsoft.com/office/drawing/2014/main" id="{736C7D53-8DFC-4374-A769-7D3F2E98CBAD}"/>
              </a:ext>
            </a:extLst>
          </p:cNvPr>
          <p:cNvSpPr>
            <a:spLocks noGrp="1"/>
          </p:cNvSpPr>
          <p:nvPr>
            <p:ph type="sldNum" sz="quarter" idx="42"/>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290927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Large Right – Blue">
    <p:spTree>
      <p:nvGrpSpPr>
        <p:cNvPr id="1" name=""/>
        <p:cNvGrpSpPr/>
        <p:nvPr/>
      </p:nvGrpSpPr>
      <p:grpSpPr>
        <a:xfrm>
          <a:off x="0" y="0"/>
          <a:ext cx="0" cy="0"/>
          <a:chOff x="0" y="0"/>
          <a:chExt cx="0" cy="0"/>
        </a:xfrm>
      </p:grpSpPr>
      <p:sp>
        <p:nvSpPr>
          <p:cNvPr id="8" name="Picture Placeholder 40">
            <a:extLst>
              <a:ext uri="{FF2B5EF4-FFF2-40B4-BE49-F238E27FC236}">
                <a16:creationId xmlns:a16="http://schemas.microsoft.com/office/drawing/2014/main" id="{8C01F28A-86BD-495C-8981-B0F28501F689}"/>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53" name="Picture Placeholder 52"/>
          <p:cNvSpPr>
            <a:spLocks noGrp="1"/>
          </p:cNvSpPr>
          <p:nvPr>
            <p:ph type="pic" sz="quarter" idx="13"/>
          </p:nvPr>
        </p:nvSpPr>
        <p:spPr>
          <a:xfrm flipH="1">
            <a:off x="6506054" y="2064146"/>
            <a:ext cx="5693123"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455208 w 5691478"/>
              <a:gd name="connsiteY2" fmla="*/ 4819844 h 4839941"/>
              <a:gd name="connsiteX3" fmla="*/ 0 w 5691478"/>
              <a:gd name="connsiteY3" fmla="*/ 4839941 h 4839941"/>
              <a:gd name="connsiteX4" fmla="*/ 0 w 5691478"/>
              <a:gd name="connsiteY4" fmla="*/ 1738591 h 4839941"/>
              <a:gd name="connsiteX5" fmla="*/ 1086393 w 5691478"/>
              <a:gd name="connsiteY5" fmla="*/ 0 h 4839941"/>
              <a:gd name="connsiteX0" fmla="*/ 1086393 w 5691478"/>
              <a:gd name="connsiteY0" fmla="*/ 0 h 4819844"/>
              <a:gd name="connsiteX1" fmla="*/ 5691478 w 5691478"/>
              <a:gd name="connsiteY1" fmla="*/ 2877577 h 4819844"/>
              <a:gd name="connsiteX2" fmla="*/ 4455208 w 5691478"/>
              <a:gd name="connsiteY2" fmla="*/ 4819844 h 4819844"/>
              <a:gd name="connsiteX3" fmla="*/ 0 w 5691478"/>
              <a:gd name="connsiteY3" fmla="*/ 4809796 h 4819844"/>
              <a:gd name="connsiteX4" fmla="*/ 0 w 5691478"/>
              <a:gd name="connsiteY4" fmla="*/ 1738591 h 4819844"/>
              <a:gd name="connsiteX5" fmla="*/ 1086393 w 5691478"/>
              <a:gd name="connsiteY5" fmla="*/ 0 h 4819844"/>
              <a:gd name="connsiteX0" fmla="*/ 935564 w 5691478"/>
              <a:gd name="connsiteY0" fmla="*/ 0 h 4819844"/>
              <a:gd name="connsiteX1" fmla="*/ 5691478 w 5691478"/>
              <a:gd name="connsiteY1" fmla="*/ 2877577 h 4819844"/>
              <a:gd name="connsiteX2" fmla="*/ 4455208 w 5691478"/>
              <a:gd name="connsiteY2" fmla="*/ 4819844 h 4819844"/>
              <a:gd name="connsiteX3" fmla="*/ 0 w 5691478"/>
              <a:gd name="connsiteY3" fmla="*/ 4809796 h 4819844"/>
              <a:gd name="connsiteX4" fmla="*/ 0 w 5691478"/>
              <a:gd name="connsiteY4" fmla="*/ 1738591 h 4819844"/>
              <a:gd name="connsiteX5" fmla="*/ 935564 w 5691478"/>
              <a:gd name="connsiteY5" fmla="*/ 0 h 4819844"/>
              <a:gd name="connsiteX0" fmla="*/ 973271 w 5729185"/>
              <a:gd name="connsiteY0" fmla="*/ 0 h 4819844"/>
              <a:gd name="connsiteX1" fmla="*/ 5729185 w 5729185"/>
              <a:gd name="connsiteY1" fmla="*/ 2877577 h 4819844"/>
              <a:gd name="connsiteX2" fmla="*/ 4492915 w 5729185"/>
              <a:gd name="connsiteY2" fmla="*/ 4819844 h 4819844"/>
              <a:gd name="connsiteX3" fmla="*/ 37707 w 5729185"/>
              <a:gd name="connsiteY3" fmla="*/ 4809796 h 4819844"/>
              <a:gd name="connsiteX4" fmla="*/ 0 w 5729185"/>
              <a:gd name="connsiteY4" fmla="*/ 1531201 h 4819844"/>
              <a:gd name="connsiteX5" fmla="*/ 973271 w 5729185"/>
              <a:gd name="connsiteY5" fmla="*/ 0 h 4819844"/>
              <a:gd name="connsiteX0" fmla="*/ 973271 w 5710331"/>
              <a:gd name="connsiteY0" fmla="*/ 0 h 4819844"/>
              <a:gd name="connsiteX1" fmla="*/ 5710331 w 5710331"/>
              <a:gd name="connsiteY1" fmla="*/ 2990699 h 4819844"/>
              <a:gd name="connsiteX2" fmla="*/ 4492915 w 5710331"/>
              <a:gd name="connsiteY2" fmla="*/ 4819844 h 4819844"/>
              <a:gd name="connsiteX3" fmla="*/ 37707 w 5710331"/>
              <a:gd name="connsiteY3" fmla="*/ 4809796 h 4819844"/>
              <a:gd name="connsiteX4" fmla="*/ 0 w 5710331"/>
              <a:gd name="connsiteY4" fmla="*/ 1531201 h 4819844"/>
              <a:gd name="connsiteX5" fmla="*/ 973271 w 5710331"/>
              <a:gd name="connsiteY5" fmla="*/ 0 h 4819844"/>
              <a:gd name="connsiteX0" fmla="*/ 973271 w 5710331"/>
              <a:gd name="connsiteY0" fmla="*/ 0 h 4829271"/>
              <a:gd name="connsiteX1" fmla="*/ 5710331 w 5710331"/>
              <a:gd name="connsiteY1" fmla="*/ 2990699 h 4829271"/>
              <a:gd name="connsiteX2" fmla="*/ 4558903 w 5710331"/>
              <a:gd name="connsiteY2" fmla="*/ 4829271 h 4829271"/>
              <a:gd name="connsiteX3" fmla="*/ 37707 w 5710331"/>
              <a:gd name="connsiteY3" fmla="*/ 4809796 h 4829271"/>
              <a:gd name="connsiteX4" fmla="*/ 0 w 5710331"/>
              <a:gd name="connsiteY4" fmla="*/ 1531201 h 4829271"/>
              <a:gd name="connsiteX5" fmla="*/ 973271 w 5710331"/>
              <a:gd name="connsiteY5" fmla="*/ 0 h 4829271"/>
              <a:gd name="connsiteX0" fmla="*/ 986596 w 5723656"/>
              <a:gd name="connsiteY0" fmla="*/ 0 h 4861034"/>
              <a:gd name="connsiteX1" fmla="*/ 5723656 w 5723656"/>
              <a:gd name="connsiteY1" fmla="*/ 2990699 h 4861034"/>
              <a:gd name="connsiteX2" fmla="*/ 4572228 w 5723656"/>
              <a:gd name="connsiteY2" fmla="*/ 4829271 h 4861034"/>
              <a:gd name="connsiteX3" fmla="*/ 0 w 5723656"/>
              <a:gd name="connsiteY3" fmla="*/ 4861034 h 4861034"/>
              <a:gd name="connsiteX4" fmla="*/ 13325 w 5723656"/>
              <a:gd name="connsiteY4" fmla="*/ 1531201 h 4861034"/>
              <a:gd name="connsiteX5" fmla="*/ 986596 w 5723656"/>
              <a:gd name="connsiteY5" fmla="*/ 0 h 4861034"/>
              <a:gd name="connsiteX0" fmla="*/ 986596 w 5723656"/>
              <a:gd name="connsiteY0" fmla="*/ 0 h 4886694"/>
              <a:gd name="connsiteX1" fmla="*/ 5723656 w 5723656"/>
              <a:gd name="connsiteY1" fmla="*/ 2990699 h 4886694"/>
              <a:gd name="connsiteX2" fmla="*/ 4534260 w 5723656"/>
              <a:gd name="connsiteY2" fmla="*/ 4886694 h 4886694"/>
              <a:gd name="connsiteX3" fmla="*/ 0 w 5723656"/>
              <a:gd name="connsiteY3" fmla="*/ 4861034 h 4886694"/>
              <a:gd name="connsiteX4" fmla="*/ 13325 w 5723656"/>
              <a:gd name="connsiteY4" fmla="*/ 1531201 h 4886694"/>
              <a:gd name="connsiteX5" fmla="*/ 986596 w 5723656"/>
              <a:gd name="connsiteY5" fmla="*/ 0 h 4886694"/>
              <a:gd name="connsiteX0" fmla="*/ 1002296 w 5739356"/>
              <a:gd name="connsiteY0" fmla="*/ 0 h 4886694"/>
              <a:gd name="connsiteX1" fmla="*/ 5739356 w 5739356"/>
              <a:gd name="connsiteY1" fmla="*/ 2990699 h 4886694"/>
              <a:gd name="connsiteX2" fmla="*/ 4549960 w 5739356"/>
              <a:gd name="connsiteY2" fmla="*/ 4886694 h 4886694"/>
              <a:gd name="connsiteX3" fmla="*/ 15700 w 5739356"/>
              <a:gd name="connsiteY3" fmla="*/ 4861034 h 4886694"/>
              <a:gd name="connsiteX4" fmla="*/ 550 w 5739356"/>
              <a:gd name="connsiteY4" fmla="*/ 1550342 h 4886694"/>
              <a:gd name="connsiteX5" fmla="*/ 1002296 w 5739356"/>
              <a:gd name="connsiteY5" fmla="*/ 0 h 4886694"/>
              <a:gd name="connsiteX0" fmla="*/ 1003832 w 5740892"/>
              <a:gd name="connsiteY0" fmla="*/ 0 h 4886694"/>
              <a:gd name="connsiteX1" fmla="*/ 5740892 w 5740892"/>
              <a:gd name="connsiteY1" fmla="*/ 2990699 h 4886694"/>
              <a:gd name="connsiteX2" fmla="*/ 4551496 w 5740892"/>
              <a:gd name="connsiteY2" fmla="*/ 4886694 h 4886694"/>
              <a:gd name="connsiteX3" fmla="*/ 0 w 5740892"/>
              <a:gd name="connsiteY3" fmla="*/ 4878412 h 4886694"/>
              <a:gd name="connsiteX4" fmla="*/ 2086 w 5740892"/>
              <a:gd name="connsiteY4" fmla="*/ 1550342 h 4886694"/>
              <a:gd name="connsiteX5" fmla="*/ 1003832 w 5740892"/>
              <a:gd name="connsiteY5" fmla="*/ 0 h 488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0892" h="4886694">
                <a:moveTo>
                  <a:pt x="1003832" y="0"/>
                </a:moveTo>
                <a:lnTo>
                  <a:pt x="5740892" y="2990699"/>
                </a:lnTo>
                <a:lnTo>
                  <a:pt x="4551496" y="4886694"/>
                </a:lnTo>
                <a:lnTo>
                  <a:pt x="0" y="4878412"/>
                </a:lnTo>
                <a:cubicBezTo>
                  <a:pt x="4442" y="3768468"/>
                  <a:pt x="-2356" y="2660286"/>
                  <a:pt x="2086" y="1550342"/>
                </a:cubicBezTo>
                <a:lnTo>
                  <a:pt x="1003832" y="0"/>
                </a:ln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dirty="0"/>
              <a:t>Click icon to add picture</a:t>
            </a:r>
          </a:p>
        </p:txBody>
      </p:sp>
      <p:sp>
        <p:nvSpPr>
          <p:cNvPr id="9" name="Picture Placeholder 3">
            <a:extLst>
              <a:ext uri="{FF2B5EF4-FFF2-40B4-BE49-F238E27FC236}">
                <a16:creationId xmlns:a16="http://schemas.microsoft.com/office/drawing/2014/main" id="{2192A91D-B79D-4F60-A3D0-9DEB16BA756E}"/>
              </a:ext>
            </a:extLst>
          </p:cNvPr>
          <p:cNvSpPr>
            <a:spLocks noGrp="1"/>
          </p:cNvSpPr>
          <p:nvPr>
            <p:ph type="pic" sz="quarter" idx="16"/>
          </p:nvPr>
        </p:nvSpPr>
        <p:spPr>
          <a:xfrm>
            <a:off x="519200" y="451844"/>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to add picture</a:t>
            </a:r>
            <a:endParaRPr lang="en-IN" dirty="0"/>
          </a:p>
        </p:txBody>
      </p:sp>
      <p:sp>
        <p:nvSpPr>
          <p:cNvPr id="10" name="Subtitle 2">
            <a:extLst>
              <a:ext uri="{FF2B5EF4-FFF2-40B4-BE49-F238E27FC236}">
                <a16:creationId xmlns:a16="http://schemas.microsoft.com/office/drawing/2014/main" id="{FF774C61-86B5-4D1A-B399-4A62967FBCC2}"/>
              </a:ext>
            </a:extLst>
          </p:cNvPr>
          <p:cNvSpPr>
            <a:spLocks noGrp="1"/>
          </p:cNvSpPr>
          <p:nvPr>
            <p:ph type="subTitle" idx="1" hasCustomPrompt="1"/>
          </p:nvPr>
        </p:nvSpPr>
        <p:spPr bwMode="gray">
          <a:xfrm>
            <a:off x="7779804" y="5715000"/>
            <a:ext cx="3883633" cy="308782"/>
          </a:xfrm>
        </p:spPr>
        <p:txBody>
          <a:bodyPr wrap="square" lIns="72000" tIns="72000" rIns="72000" bIns="72000" anchor="t" anchorCtr="0">
            <a:noAutofit/>
          </a:bodyPr>
          <a:lstStyle>
            <a:lvl1pPr marL="0" indent="0" algn="r">
              <a:lnSpc>
                <a:spcPct val="120000"/>
              </a:lnSpc>
              <a:spcBef>
                <a:spcPts val="800"/>
              </a:spcBef>
              <a:buNone/>
              <a:defRPr sz="14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1" name="Title 1">
            <a:extLst>
              <a:ext uri="{FF2B5EF4-FFF2-40B4-BE49-F238E27FC236}">
                <a16:creationId xmlns:a16="http://schemas.microsoft.com/office/drawing/2014/main" id="{71F3064B-29A4-4CB2-B89B-87A232C2E115}"/>
              </a:ext>
            </a:extLst>
          </p:cNvPr>
          <p:cNvSpPr>
            <a:spLocks noGrp="1"/>
          </p:cNvSpPr>
          <p:nvPr>
            <p:ph type="ctrTitle" hasCustomPrompt="1"/>
          </p:nvPr>
        </p:nvSpPr>
        <p:spPr bwMode="gray">
          <a:xfrm>
            <a:off x="7772399" y="4179011"/>
            <a:ext cx="3891037" cy="1497889"/>
          </a:xfrm>
          <a:custGeom>
            <a:avLst/>
            <a:gdLst>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0 w 3883632"/>
              <a:gd name="connsiteY4" fmla="*/ 0 h 1497889"/>
              <a:gd name="connsiteX0" fmla="*/ 7405 w 3891037"/>
              <a:gd name="connsiteY0" fmla="*/ 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7405 w 3891037"/>
              <a:gd name="connsiteY5" fmla="*/ 0 h 1497889"/>
              <a:gd name="connsiteX0" fmla="*/ 7405 w 3891037"/>
              <a:gd name="connsiteY0" fmla="*/ 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7405 w 3891037"/>
              <a:gd name="connsiteY5" fmla="*/ 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1037" h="1497889">
                <a:moveTo>
                  <a:pt x="1188505" y="12700"/>
                </a:moveTo>
                <a:lnTo>
                  <a:pt x="3891037" y="0"/>
                </a:lnTo>
                <a:lnTo>
                  <a:pt x="3891037" y="1497889"/>
                </a:lnTo>
                <a:lnTo>
                  <a:pt x="7405" y="1497889"/>
                </a:lnTo>
                <a:cubicBezTo>
                  <a:pt x="4937" y="1231189"/>
                  <a:pt x="2468" y="964489"/>
                  <a:pt x="0" y="697789"/>
                </a:cubicBezTo>
                <a:cubicBezTo>
                  <a:pt x="573968" y="401693"/>
                  <a:pt x="893937" y="181796"/>
                  <a:pt x="1188505" y="12700"/>
                </a:cubicBezTo>
                <a:close/>
              </a:path>
            </a:pathLst>
          </a:custGeom>
        </p:spPr>
        <p:txBody>
          <a:bodyPr wrap="square" lIns="72000" tIns="72000" rIns="72000" bIns="72000" anchor="b" anchorCtr="0">
            <a:noAutofit/>
          </a:bodyPr>
          <a:lstStyle>
            <a:lvl1pPr algn="r">
              <a:defRPr sz="3000" b="1"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18463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Text with Subtitle">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7796EEA-10FC-424C-87C1-E4709DBC77E1}"/>
              </a:ext>
            </a:extLst>
          </p:cNvPr>
          <p:cNvSpPr>
            <a:spLocks noGrp="1"/>
          </p:cNvSpPr>
          <p:nvPr>
            <p:ph idx="1" hasCustomPrompt="1"/>
          </p:nvPr>
        </p:nvSpPr>
        <p:spPr>
          <a:xfrm>
            <a:off x="518265" y="1514475"/>
            <a:ext cx="2659707" cy="4316400"/>
          </a:xfrm>
        </p:spPr>
        <p:txBody>
          <a:bodyPr>
            <a:noAutofit/>
          </a:bodyPr>
          <a:lstStyle>
            <a:lvl1pPr>
              <a:defRPr sz="1600">
                <a:solidFill>
                  <a:schemeClr val="tx1"/>
                </a:solidFill>
                <a:latin typeface="+mn-lt"/>
              </a:defRPr>
            </a:lvl1pPr>
            <a:lvl2pPr>
              <a:defRPr sz="1400">
                <a:solidFill>
                  <a:schemeClr val="tx1"/>
                </a:solidFill>
                <a:latin typeface="+mn-lt"/>
              </a:defRPr>
            </a:lvl2pPr>
            <a:lvl3pPr>
              <a:defRPr sz="1200">
                <a:solidFill>
                  <a:schemeClr val="tx1"/>
                </a:solidFill>
                <a:latin typeface="+mn-lt"/>
              </a:defRPr>
            </a:lvl3pPr>
            <a:lvl4pPr>
              <a:defRPr sz="1100">
                <a:solidFill>
                  <a:schemeClr val="tx1"/>
                </a:solidFill>
                <a:latin typeface="+mn-lt"/>
              </a:defRPr>
            </a:lvl4pPr>
            <a:lvl5pPr>
              <a:defRPr sz="11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Content Placeholder 2">
            <a:extLst>
              <a:ext uri="{FF2B5EF4-FFF2-40B4-BE49-F238E27FC236}">
                <a16:creationId xmlns:a16="http://schemas.microsoft.com/office/drawing/2014/main" id="{2D6D80C4-DFA9-4D5C-B304-C89C9C90AB50}"/>
              </a:ext>
            </a:extLst>
          </p:cNvPr>
          <p:cNvSpPr>
            <a:spLocks noGrp="1"/>
          </p:cNvSpPr>
          <p:nvPr>
            <p:ph idx="16" hasCustomPrompt="1"/>
          </p:nvPr>
        </p:nvSpPr>
        <p:spPr>
          <a:xfrm>
            <a:off x="3323832" y="1514475"/>
            <a:ext cx="2699297" cy="4316400"/>
          </a:xfrm>
        </p:spPr>
        <p:txBody>
          <a:bodyPr>
            <a:noAutofit/>
          </a:bodyPr>
          <a:lstStyle>
            <a:lvl1pPr>
              <a:defRPr sz="1600">
                <a:solidFill>
                  <a:schemeClr val="tx1"/>
                </a:solidFill>
                <a:latin typeface="+mn-lt"/>
              </a:defRPr>
            </a:lvl1pPr>
            <a:lvl2pPr>
              <a:defRPr sz="1400">
                <a:solidFill>
                  <a:schemeClr val="tx1"/>
                </a:solidFill>
                <a:latin typeface="+mn-lt"/>
              </a:defRPr>
            </a:lvl2pPr>
            <a:lvl3pPr>
              <a:defRPr sz="1200">
                <a:solidFill>
                  <a:schemeClr val="tx1"/>
                </a:solidFill>
                <a:latin typeface="+mn-lt"/>
              </a:defRPr>
            </a:lvl3pPr>
            <a:lvl4pPr>
              <a:defRPr sz="1100">
                <a:solidFill>
                  <a:schemeClr val="tx1"/>
                </a:solidFill>
                <a:latin typeface="+mn-lt"/>
              </a:defRPr>
            </a:lvl4pPr>
            <a:lvl5pPr>
              <a:defRPr sz="11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12" name="Straight Connector">
            <a:extLst>
              <a:ext uri="{FF2B5EF4-FFF2-40B4-BE49-F238E27FC236}">
                <a16:creationId xmlns:a16="http://schemas.microsoft.com/office/drawing/2014/main" id="{30E05731-CDE6-4A2F-B07E-21AB82B136C9}"/>
              </a:ext>
            </a:extLst>
          </p:cNvPr>
          <p:cNvCxnSpPr>
            <a:cxnSpLocks/>
          </p:cNvCxnSpPr>
          <p:nvPr userDrawn="1"/>
        </p:nvCxnSpPr>
        <p:spPr bwMode="gray">
          <a:xfrm>
            <a:off x="3250902"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1F10B083-A72E-4899-B992-124BEE5230B2}"/>
              </a:ext>
            </a:extLst>
          </p:cNvPr>
          <p:cNvSpPr>
            <a:spLocks noGrp="1"/>
          </p:cNvSpPr>
          <p:nvPr>
            <p:ph sz="quarter" idx="17" hasCustomPrompt="1"/>
          </p:nvPr>
        </p:nvSpPr>
        <p:spPr>
          <a:xfrm>
            <a:off x="6168990" y="1514476"/>
            <a:ext cx="2699297" cy="4316413"/>
          </a:xfrm>
        </p:spPr>
        <p:txBody>
          <a:bodyPr/>
          <a:lstStyle>
            <a:lvl1pPr>
              <a:defRPr sz="1600">
                <a:latin typeface="+mn-lt"/>
              </a:defRPr>
            </a:lvl1pPr>
            <a:lvl2pPr>
              <a:defRPr sz="1400">
                <a:latin typeface="+mn-lt"/>
              </a:defRPr>
            </a:lvl2pPr>
            <a:lvl3pPr>
              <a:defRPr sz="1200">
                <a:latin typeface="+mn-lt"/>
              </a:defRPr>
            </a:lvl3pPr>
            <a:lvl4pPr>
              <a:defRPr sz="1100">
                <a:latin typeface="+mn-lt"/>
              </a:defRPr>
            </a:lvl4pPr>
            <a:lvl5pPr>
              <a:defRPr sz="11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Content Placeholder 4">
            <a:extLst>
              <a:ext uri="{FF2B5EF4-FFF2-40B4-BE49-F238E27FC236}">
                <a16:creationId xmlns:a16="http://schemas.microsoft.com/office/drawing/2014/main" id="{03B6E17A-CC21-4FBD-B68D-BF491BD9324E}"/>
              </a:ext>
            </a:extLst>
          </p:cNvPr>
          <p:cNvSpPr>
            <a:spLocks noGrp="1"/>
          </p:cNvSpPr>
          <p:nvPr>
            <p:ph sz="quarter" idx="18" hasCustomPrompt="1"/>
          </p:nvPr>
        </p:nvSpPr>
        <p:spPr>
          <a:xfrm>
            <a:off x="9014145" y="1514476"/>
            <a:ext cx="2661215" cy="4316399"/>
          </a:xfrm>
        </p:spPr>
        <p:txBody>
          <a:bodyPr/>
          <a:lstStyle>
            <a:lvl1pPr>
              <a:defRPr sz="1600">
                <a:latin typeface="+mn-lt"/>
              </a:defRPr>
            </a:lvl1pPr>
            <a:lvl2pPr>
              <a:defRPr sz="1400">
                <a:latin typeface="+mn-lt"/>
              </a:defRPr>
            </a:lvl2pPr>
            <a:lvl3pPr>
              <a:defRPr sz="1200">
                <a:latin typeface="+mn-lt"/>
              </a:defRPr>
            </a:lvl3pPr>
            <a:lvl4pPr>
              <a:defRPr sz="1100">
                <a:latin typeface="+mn-lt"/>
              </a:defRPr>
            </a:lvl4pPr>
            <a:lvl5pPr>
              <a:defRPr sz="11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14" name="Straight Connector">
            <a:extLst>
              <a:ext uri="{FF2B5EF4-FFF2-40B4-BE49-F238E27FC236}">
                <a16:creationId xmlns:a16="http://schemas.microsoft.com/office/drawing/2014/main" id="{1DAABA11-7ACB-4924-86F4-D4D0146E793B}"/>
              </a:ext>
            </a:extLst>
          </p:cNvPr>
          <p:cNvCxnSpPr>
            <a:cxnSpLocks/>
          </p:cNvCxnSpPr>
          <p:nvPr userDrawn="1"/>
        </p:nvCxnSpPr>
        <p:spPr bwMode="gray">
          <a:xfrm>
            <a:off x="6096059"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a:extLst>
              <a:ext uri="{FF2B5EF4-FFF2-40B4-BE49-F238E27FC236}">
                <a16:creationId xmlns:a16="http://schemas.microsoft.com/office/drawing/2014/main" id="{B553F4DC-C561-4B19-BBF6-52035EC32581}"/>
              </a:ext>
            </a:extLst>
          </p:cNvPr>
          <p:cNvCxnSpPr>
            <a:cxnSpLocks/>
          </p:cNvCxnSpPr>
          <p:nvPr userDrawn="1"/>
        </p:nvCxnSpPr>
        <p:spPr bwMode="gray">
          <a:xfrm>
            <a:off x="8941217"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Subtitle">
            <a:extLst>
              <a:ext uri="{FF2B5EF4-FFF2-40B4-BE49-F238E27FC236}">
                <a16:creationId xmlns:a16="http://schemas.microsoft.com/office/drawing/2014/main" id="{41BCB700-DD8E-4425-955D-48418C87FC7D}"/>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22" name="Title">
            <a:extLst>
              <a:ext uri="{FF2B5EF4-FFF2-40B4-BE49-F238E27FC236}">
                <a16:creationId xmlns:a16="http://schemas.microsoft.com/office/drawing/2014/main" id="{D0F98D8F-A5AF-4E12-B691-B426930D8E93}"/>
              </a:ext>
            </a:extLst>
          </p:cNvPr>
          <p:cNvSpPr>
            <a:spLocks noGrp="1"/>
          </p:cNvSpPr>
          <p:nvPr>
            <p:ph type="title" hasCustomPrompt="1"/>
          </p:nvPr>
        </p:nvSpPr>
        <p:spPr>
          <a:xfrm>
            <a:off x="515242"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11" name="Date Placeholder 10">
            <a:extLst>
              <a:ext uri="{FF2B5EF4-FFF2-40B4-BE49-F238E27FC236}">
                <a16:creationId xmlns:a16="http://schemas.microsoft.com/office/drawing/2014/main" id="{4CCBE8B2-28E1-4F05-8041-9A12C4EF3A8E}"/>
              </a:ext>
            </a:extLst>
          </p:cNvPr>
          <p:cNvSpPr>
            <a:spLocks noGrp="1"/>
          </p:cNvSpPr>
          <p:nvPr>
            <p:ph type="dt" sz="half" idx="19"/>
          </p:nvPr>
        </p:nvSpPr>
        <p:spPr/>
        <p:txBody>
          <a:bodyPr/>
          <a:lstStyle/>
          <a:p>
            <a:endParaRPr lang="en-US" dirty="0"/>
          </a:p>
        </p:txBody>
      </p:sp>
      <p:sp>
        <p:nvSpPr>
          <p:cNvPr id="13" name="Footer Placeholder 12">
            <a:extLst>
              <a:ext uri="{FF2B5EF4-FFF2-40B4-BE49-F238E27FC236}">
                <a16:creationId xmlns:a16="http://schemas.microsoft.com/office/drawing/2014/main" id="{DFE58BCA-B262-463F-96E6-E256B93D8A9A}"/>
              </a:ext>
            </a:extLst>
          </p:cNvPr>
          <p:cNvSpPr>
            <a:spLocks noGrp="1"/>
          </p:cNvSpPr>
          <p:nvPr>
            <p:ph type="ftr" sz="quarter" idx="20"/>
          </p:nvPr>
        </p:nvSpPr>
        <p:spPr/>
        <p:txBody>
          <a:bodyPr/>
          <a:lstStyle/>
          <a:p>
            <a:endParaRPr lang="en-US" dirty="0"/>
          </a:p>
        </p:txBody>
      </p:sp>
      <p:sp>
        <p:nvSpPr>
          <p:cNvPr id="19" name="Slide Number Placeholder 18">
            <a:extLst>
              <a:ext uri="{FF2B5EF4-FFF2-40B4-BE49-F238E27FC236}">
                <a16:creationId xmlns:a16="http://schemas.microsoft.com/office/drawing/2014/main" id="{DB594C54-F129-4470-B23B-01C3C8D2CCCD}"/>
              </a:ext>
            </a:extLst>
          </p:cNvPr>
          <p:cNvSpPr>
            <a:spLocks noGrp="1"/>
          </p:cNvSpPr>
          <p:nvPr>
            <p:ph type="sldNum" sz="quarter" idx="21"/>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67046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olumn Text with Icon and Subtitle">
    <p:spTree>
      <p:nvGrpSpPr>
        <p:cNvPr id="1" name=""/>
        <p:cNvGrpSpPr/>
        <p:nvPr/>
      </p:nvGrpSpPr>
      <p:grpSpPr>
        <a:xfrm>
          <a:off x="0" y="0"/>
          <a:ext cx="0" cy="0"/>
          <a:chOff x="0" y="0"/>
          <a:chExt cx="0" cy="0"/>
        </a:xfrm>
      </p:grpSpPr>
      <p:sp>
        <p:nvSpPr>
          <p:cNvPr id="7" name="Flowchart: Process 4">
            <a:extLst>
              <a:ext uri="{FF2B5EF4-FFF2-40B4-BE49-F238E27FC236}">
                <a16:creationId xmlns:a16="http://schemas.microsoft.com/office/drawing/2014/main" id="{81EA39F4-D60A-4EF0-91B3-59AFA71C688C}"/>
              </a:ext>
            </a:extLst>
          </p:cNvPr>
          <p:cNvSpPr/>
          <p:nvPr userDrawn="1"/>
        </p:nvSpPr>
        <p:spPr>
          <a:xfrm>
            <a:off x="8906336" y="2694377"/>
            <a:ext cx="2366950" cy="3106349"/>
          </a:xfrm>
          <a:prstGeom prst="flowChartProcess">
            <a:avLst/>
          </a:prstGeom>
          <a:solidFill>
            <a:srgbClr val="FFFFFF">
              <a:lumMod val="95000"/>
              <a:alpha val="70000"/>
            </a:srgbClr>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Flowchart: Process 3">
            <a:extLst>
              <a:ext uri="{FF2B5EF4-FFF2-40B4-BE49-F238E27FC236}">
                <a16:creationId xmlns:a16="http://schemas.microsoft.com/office/drawing/2014/main" id="{4ADFB8B6-E0E8-47A2-AFE2-E185047CE699}"/>
              </a:ext>
            </a:extLst>
          </p:cNvPr>
          <p:cNvSpPr/>
          <p:nvPr userDrawn="1"/>
        </p:nvSpPr>
        <p:spPr>
          <a:xfrm>
            <a:off x="6239870" y="2694377"/>
            <a:ext cx="2366950" cy="3106349"/>
          </a:xfrm>
          <a:prstGeom prst="flowChartProcess">
            <a:avLst/>
          </a:prstGeom>
          <a:solidFill>
            <a:srgbClr val="FFFFFF">
              <a:lumMod val="95000"/>
              <a:alpha val="70000"/>
            </a:srgbClr>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1" name="Flowchart: Process 2">
            <a:extLst>
              <a:ext uri="{FF2B5EF4-FFF2-40B4-BE49-F238E27FC236}">
                <a16:creationId xmlns:a16="http://schemas.microsoft.com/office/drawing/2014/main" id="{CA02093E-5B9E-4B68-87B2-795AB7704707}"/>
              </a:ext>
            </a:extLst>
          </p:cNvPr>
          <p:cNvSpPr/>
          <p:nvPr userDrawn="1"/>
        </p:nvSpPr>
        <p:spPr>
          <a:xfrm>
            <a:off x="3570397" y="2694377"/>
            <a:ext cx="2366950" cy="3106349"/>
          </a:xfrm>
          <a:prstGeom prst="flowChartProcess">
            <a:avLst/>
          </a:prstGeom>
          <a:solidFill>
            <a:srgbClr val="F6F6F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 name="Flowchart: Process 1">
            <a:extLst>
              <a:ext uri="{FF2B5EF4-FFF2-40B4-BE49-F238E27FC236}">
                <a16:creationId xmlns:a16="http://schemas.microsoft.com/office/drawing/2014/main" id="{E59520D0-E558-46A0-8AF2-57D7DA295402}"/>
              </a:ext>
            </a:extLst>
          </p:cNvPr>
          <p:cNvSpPr/>
          <p:nvPr userDrawn="1"/>
        </p:nvSpPr>
        <p:spPr>
          <a:xfrm>
            <a:off x="922095" y="2694377"/>
            <a:ext cx="2366950" cy="3106349"/>
          </a:xfrm>
          <a:prstGeom prst="flowChartProcess">
            <a:avLst/>
          </a:prstGeom>
          <a:solidFill>
            <a:srgbClr val="F6F6F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1" name="Pentagon 4">
            <a:extLst>
              <a:ext uri="{FF2B5EF4-FFF2-40B4-BE49-F238E27FC236}">
                <a16:creationId xmlns:a16="http://schemas.microsoft.com/office/drawing/2014/main" id="{22F9F5FD-530E-49B1-815F-D4B9A80F391E}"/>
              </a:ext>
            </a:extLst>
          </p:cNvPr>
          <p:cNvSpPr/>
          <p:nvPr userDrawn="1"/>
        </p:nvSpPr>
        <p:spPr>
          <a:xfrm rot="5400000">
            <a:off x="9262193" y="1171110"/>
            <a:ext cx="1655236" cy="2366949"/>
          </a:xfrm>
          <a:prstGeom prst="homePlate">
            <a:avLst>
              <a:gd name="adj" fmla="val 8077"/>
            </a:avLst>
          </a:prstGeom>
          <a:solidFill>
            <a:schemeClr val="accent5"/>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5" name="Pentagon 3">
            <a:extLst>
              <a:ext uri="{FF2B5EF4-FFF2-40B4-BE49-F238E27FC236}">
                <a16:creationId xmlns:a16="http://schemas.microsoft.com/office/drawing/2014/main" id="{690AAD1C-1224-4B1D-8F58-27E82521E67F}"/>
              </a:ext>
            </a:extLst>
          </p:cNvPr>
          <p:cNvSpPr/>
          <p:nvPr userDrawn="1"/>
        </p:nvSpPr>
        <p:spPr>
          <a:xfrm rot="5400000">
            <a:off x="6595727" y="1171110"/>
            <a:ext cx="1655236" cy="2366949"/>
          </a:xfrm>
          <a:prstGeom prst="homePlate">
            <a:avLst>
              <a:gd name="adj" fmla="val 8077"/>
            </a:avLst>
          </a:prstGeom>
          <a:solidFill>
            <a:schemeClr val="accent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7" name="Pentagon 2">
            <a:extLst>
              <a:ext uri="{FF2B5EF4-FFF2-40B4-BE49-F238E27FC236}">
                <a16:creationId xmlns:a16="http://schemas.microsoft.com/office/drawing/2014/main" id="{719A9AE9-4617-4495-8104-8E7130E5970C}"/>
              </a:ext>
            </a:extLst>
          </p:cNvPr>
          <p:cNvSpPr/>
          <p:nvPr userDrawn="1"/>
        </p:nvSpPr>
        <p:spPr>
          <a:xfrm rot="5400000">
            <a:off x="3926254" y="1171110"/>
            <a:ext cx="1655236" cy="2366949"/>
          </a:xfrm>
          <a:prstGeom prst="homePlate">
            <a:avLst>
              <a:gd name="adj" fmla="val 8077"/>
            </a:avLst>
          </a:prstGeom>
          <a:solidFill>
            <a:srgbClr val="FFC20E"/>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9" name="Pentagon 1">
            <a:extLst>
              <a:ext uri="{FF2B5EF4-FFF2-40B4-BE49-F238E27FC236}">
                <a16:creationId xmlns:a16="http://schemas.microsoft.com/office/drawing/2014/main" id="{E04BEBC7-8568-49C6-A506-0524C54A4F2E}"/>
              </a:ext>
            </a:extLst>
          </p:cNvPr>
          <p:cNvSpPr/>
          <p:nvPr userDrawn="1"/>
        </p:nvSpPr>
        <p:spPr>
          <a:xfrm rot="5400000">
            <a:off x="1277952" y="1170926"/>
            <a:ext cx="1655236" cy="2366949"/>
          </a:xfrm>
          <a:prstGeom prst="homePlate">
            <a:avLst>
              <a:gd name="adj" fmla="val 8077"/>
            </a:avLst>
          </a:prstGeom>
          <a:solidFill>
            <a:srgbClr val="0066B3"/>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7" name="Rectangle 4">
            <a:extLst>
              <a:ext uri="{FF2B5EF4-FFF2-40B4-BE49-F238E27FC236}">
                <a16:creationId xmlns:a16="http://schemas.microsoft.com/office/drawing/2014/main" id="{64DCA1C2-4959-4514-A1DE-89E240853545}"/>
              </a:ext>
            </a:extLst>
          </p:cNvPr>
          <p:cNvSpPr/>
          <p:nvPr userDrawn="1"/>
        </p:nvSpPr>
        <p:spPr bwMode="gray">
          <a:xfrm>
            <a:off x="8906335" y="1526781"/>
            <a:ext cx="2366952" cy="536400"/>
          </a:xfrm>
          <a:prstGeom prst="rect">
            <a:avLst/>
          </a:prstGeom>
          <a:solidFill>
            <a:srgbClr val="CAE8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latin typeface="Calibri" panose="020F0502020204030204" pitchFamily="34" charset="0"/>
            </a:endParaRPr>
          </a:p>
        </p:txBody>
      </p:sp>
      <p:sp>
        <p:nvSpPr>
          <p:cNvPr id="36" name="Rectangle 3">
            <a:extLst>
              <a:ext uri="{FF2B5EF4-FFF2-40B4-BE49-F238E27FC236}">
                <a16:creationId xmlns:a16="http://schemas.microsoft.com/office/drawing/2014/main" id="{A1A89226-09BA-4E4F-9725-B48F3544FA4C}"/>
              </a:ext>
            </a:extLst>
          </p:cNvPr>
          <p:cNvSpPr/>
          <p:nvPr userDrawn="1"/>
        </p:nvSpPr>
        <p:spPr bwMode="gray">
          <a:xfrm>
            <a:off x="6239869" y="1526781"/>
            <a:ext cx="2366952" cy="536400"/>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latin typeface="Calibri" panose="020F0502020204030204" pitchFamily="34" charset="0"/>
            </a:endParaRPr>
          </a:p>
        </p:txBody>
      </p:sp>
      <p:sp>
        <p:nvSpPr>
          <p:cNvPr id="35" name="Rectangle 2">
            <a:extLst>
              <a:ext uri="{FF2B5EF4-FFF2-40B4-BE49-F238E27FC236}">
                <a16:creationId xmlns:a16="http://schemas.microsoft.com/office/drawing/2014/main" id="{0903CE20-C807-46A3-ABF4-CDDAE8D5240E}"/>
              </a:ext>
            </a:extLst>
          </p:cNvPr>
          <p:cNvSpPr/>
          <p:nvPr userDrawn="1"/>
        </p:nvSpPr>
        <p:spPr bwMode="gray">
          <a:xfrm>
            <a:off x="3570396" y="1526781"/>
            <a:ext cx="2366952" cy="536400"/>
          </a:xfrm>
          <a:prstGeom prst="rect">
            <a:avLst/>
          </a:prstGeom>
          <a:solidFill>
            <a:srgbClr val="FFE3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latin typeface="Calibri" panose="020F0502020204030204" pitchFamily="34" charset="0"/>
            </a:endParaRPr>
          </a:p>
        </p:txBody>
      </p:sp>
      <p:sp>
        <p:nvSpPr>
          <p:cNvPr id="8" name="Rectangle 1">
            <a:extLst>
              <a:ext uri="{FF2B5EF4-FFF2-40B4-BE49-F238E27FC236}">
                <a16:creationId xmlns:a16="http://schemas.microsoft.com/office/drawing/2014/main" id="{A2864607-7F83-4D5E-B9B9-C10C0923D36B}"/>
              </a:ext>
            </a:extLst>
          </p:cNvPr>
          <p:cNvSpPr/>
          <p:nvPr userDrawn="1"/>
        </p:nvSpPr>
        <p:spPr bwMode="gray">
          <a:xfrm>
            <a:off x="922093" y="1526781"/>
            <a:ext cx="2366952" cy="536400"/>
          </a:xfrm>
          <a:prstGeom prst="rect">
            <a:avLst/>
          </a:prstGeom>
          <a:solidFill>
            <a:srgbClr val="95AE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latin typeface="Calibri" panose="020F0502020204030204" pitchFamily="34" charset="0"/>
            </a:endParaRPr>
          </a:p>
        </p:txBody>
      </p:sp>
      <p:sp>
        <p:nvSpPr>
          <p:cNvPr id="60" name="Text Placeholder 8">
            <a:extLst>
              <a:ext uri="{FF2B5EF4-FFF2-40B4-BE49-F238E27FC236}">
                <a16:creationId xmlns:a16="http://schemas.microsoft.com/office/drawing/2014/main" id="{F7DC1CA1-7922-4740-B970-D8CA3E1610EF}"/>
              </a:ext>
            </a:extLst>
          </p:cNvPr>
          <p:cNvSpPr>
            <a:spLocks noGrp="1"/>
          </p:cNvSpPr>
          <p:nvPr>
            <p:ph type="body" sz="quarter" idx="34" hasCustomPrompt="1"/>
          </p:nvPr>
        </p:nvSpPr>
        <p:spPr>
          <a:xfrm>
            <a:off x="9097423" y="3402014"/>
            <a:ext cx="1980684" cy="2189162"/>
          </a:xfrm>
        </p:spPr>
        <p:txBody>
          <a:bodyPr/>
          <a:lstStyle>
            <a:lvl1pPr marL="0" indent="0" algn="ctr">
              <a:buFontTx/>
              <a:buNone/>
              <a:defRPr sz="1600">
                <a:latin typeface="+mn-lt"/>
              </a:defRPr>
            </a:lvl1pPr>
          </a:lstStyle>
          <a:p>
            <a:pPr lvl="0"/>
            <a:r>
              <a:rPr lang="en-US" dirty="0"/>
              <a:t>Click to add text</a:t>
            </a:r>
          </a:p>
        </p:txBody>
      </p:sp>
      <p:sp>
        <p:nvSpPr>
          <p:cNvPr id="61" name="Text Placeholder 7">
            <a:extLst>
              <a:ext uri="{FF2B5EF4-FFF2-40B4-BE49-F238E27FC236}">
                <a16:creationId xmlns:a16="http://schemas.microsoft.com/office/drawing/2014/main" id="{3B1D2A3C-0A94-494C-8F07-99EFBAADA6EB}"/>
              </a:ext>
            </a:extLst>
          </p:cNvPr>
          <p:cNvSpPr>
            <a:spLocks noGrp="1"/>
          </p:cNvSpPr>
          <p:nvPr>
            <p:ph type="body" sz="quarter" idx="35" hasCustomPrompt="1"/>
          </p:nvPr>
        </p:nvSpPr>
        <p:spPr>
          <a:xfrm>
            <a:off x="8910341"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58" name="Text Placeholder 6">
            <a:extLst>
              <a:ext uri="{FF2B5EF4-FFF2-40B4-BE49-F238E27FC236}">
                <a16:creationId xmlns:a16="http://schemas.microsoft.com/office/drawing/2014/main" id="{634BE9B9-5F29-47C4-8C39-5A26E41A5E78}"/>
              </a:ext>
            </a:extLst>
          </p:cNvPr>
          <p:cNvSpPr>
            <a:spLocks noGrp="1"/>
          </p:cNvSpPr>
          <p:nvPr>
            <p:ph type="body" sz="quarter" idx="32" hasCustomPrompt="1"/>
          </p:nvPr>
        </p:nvSpPr>
        <p:spPr>
          <a:xfrm>
            <a:off x="6444123" y="3402014"/>
            <a:ext cx="1980684" cy="2189162"/>
          </a:xfrm>
        </p:spPr>
        <p:txBody>
          <a:bodyPr/>
          <a:lstStyle>
            <a:lvl1pPr marL="0" indent="0" algn="ctr">
              <a:buFontTx/>
              <a:buNone/>
              <a:defRPr sz="1600">
                <a:latin typeface="+mn-lt"/>
              </a:defRPr>
            </a:lvl1pPr>
          </a:lstStyle>
          <a:p>
            <a:pPr lvl="0"/>
            <a:r>
              <a:rPr lang="en-US" dirty="0"/>
              <a:t>Click to add text</a:t>
            </a:r>
          </a:p>
        </p:txBody>
      </p:sp>
      <p:sp>
        <p:nvSpPr>
          <p:cNvPr id="59" name="Text Placeholder 5">
            <a:extLst>
              <a:ext uri="{FF2B5EF4-FFF2-40B4-BE49-F238E27FC236}">
                <a16:creationId xmlns:a16="http://schemas.microsoft.com/office/drawing/2014/main" id="{34679C5B-27C2-47DA-8A8C-19D4EB9E65B2}"/>
              </a:ext>
            </a:extLst>
          </p:cNvPr>
          <p:cNvSpPr>
            <a:spLocks noGrp="1"/>
          </p:cNvSpPr>
          <p:nvPr>
            <p:ph type="body" sz="quarter" idx="33" hasCustomPrompt="1"/>
          </p:nvPr>
        </p:nvSpPr>
        <p:spPr>
          <a:xfrm>
            <a:off x="6245893"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48" name="Text Placeholder 4">
            <a:extLst>
              <a:ext uri="{FF2B5EF4-FFF2-40B4-BE49-F238E27FC236}">
                <a16:creationId xmlns:a16="http://schemas.microsoft.com/office/drawing/2014/main" id="{AF70A5DA-7A3D-4AE1-BC98-7C2B421D01BD}"/>
              </a:ext>
            </a:extLst>
          </p:cNvPr>
          <p:cNvSpPr>
            <a:spLocks noGrp="1"/>
          </p:cNvSpPr>
          <p:nvPr>
            <p:ph type="body" sz="quarter" idx="30" hasCustomPrompt="1"/>
          </p:nvPr>
        </p:nvSpPr>
        <p:spPr>
          <a:xfrm>
            <a:off x="3768527" y="3402014"/>
            <a:ext cx="1980684" cy="2189162"/>
          </a:xfrm>
        </p:spPr>
        <p:txBody>
          <a:bodyPr/>
          <a:lstStyle>
            <a:lvl1pPr marL="0" indent="0" algn="ctr">
              <a:buFontTx/>
              <a:buNone/>
              <a:defRPr sz="1600">
                <a:latin typeface="+mn-lt"/>
              </a:defRPr>
            </a:lvl1pPr>
          </a:lstStyle>
          <a:p>
            <a:pPr lvl="0"/>
            <a:r>
              <a:rPr lang="en-US" dirty="0"/>
              <a:t>Click to add text</a:t>
            </a:r>
          </a:p>
        </p:txBody>
      </p:sp>
      <p:sp>
        <p:nvSpPr>
          <p:cNvPr id="53" name="Text Placeholder 3">
            <a:extLst>
              <a:ext uri="{FF2B5EF4-FFF2-40B4-BE49-F238E27FC236}">
                <a16:creationId xmlns:a16="http://schemas.microsoft.com/office/drawing/2014/main" id="{13E3AE7B-53B7-4996-A0A0-D5F95039E17B}"/>
              </a:ext>
            </a:extLst>
          </p:cNvPr>
          <p:cNvSpPr>
            <a:spLocks noGrp="1"/>
          </p:cNvSpPr>
          <p:nvPr>
            <p:ph type="body" sz="quarter" idx="31" hasCustomPrompt="1"/>
          </p:nvPr>
        </p:nvSpPr>
        <p:spPr>
          <a:xfrm>
            <a:off x="3581445"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3" name="Text Placeholder 2">
            <a:extLst>
              <a:ext uri="{FF2B5EF4-FFF2-40B4-BE49-F238E27FC236}">
                <a16:creationId xmlns:a16="http://schemas.microsoft.com/office/drawing/2014/main" id="{1CF222B7-F0B2-457B-8D4B-AB21E1F4E72A}"/>
              </a:ext>
            </a:extLst>
          </p:cNvPr>
          <p:cNvSpPr>
            <a:spLocks noGrp="1"/>
          </p:cNvSpPr>
          <p:nvPr>
            <p:ph type="body" sz="quarter" idx="28" hasCustomPrompt="1"/>
          </p:nvPr>
        </p:nvSpPr>
        <p:spPr>
          <a:xfrm>
            <a:off x="1115228" y="3402014"/>
            <a:ext cx="1980684" cy="2189162"/>
          </a:xfrm>
        </p:spPr>
        <p:txBody>
          <a:bodyPr/>
          <a:lstStyle>
            <a:lvl1pPr marL="0" indent="0" algn="ctr">
              <a:buFontTx/>
              <a:buNone/>
              <a:defRPr sz="1600">
                <a:latin typeface="+mn-lt"/>
              </a:defRPr>
            </a:lvl1pPr>
          </a:lstStyle>
          <a:p>
            <a:pPr lvl="0"/>
            <a:r>
              <a:rPr lang="en-US" dirty="0"/>
              <a:t>Click to add text</a:t>
            </a:r>
          </a:p>
        </p:txBody>
      </p:sp>
      <p:sp>
        <p:nvSpPr>
          <p:cNvPr id="41" name="Text Placeholder 1">
            <a:extLst>
              <a:ext uri="{FF2B5EF4-FFF2-40B4-BE49-F238E27FC236}">
                <a16:creationId xmlns:a16="http://schemas.microsoft.com/office/drawing/2014/main" id="{4FFDAE7E-3025-4485-B3C1-4404DA75B3A3}"/>
              </a:ext>
            </a:extLst>
          </p:cNvPr>
          <p:cNvSpPr>
            <a:spLocks noGrp="1"/>
          </p:cNvSpPr>
          <p:nvPr>
            <p:ph type="body" sz="quarter" idx="29" hasCustomPrompt="1"/>
          </p:nvPr>
        </p:nvSpPr>
        <p:spPr>
          <a:xfrm>
            <a:off x="928146"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5" name="Picture Placeholder 1">
            <a:extLst>
              <a:ext uri="{FF2B5EF4-FFF2-40B4-BE49-F238E27FC236}">
                <a16:creationId xmlns:a16="http://schemas.microsoft.com/office/drawing/2014/main" id="{A7F662EA-29E1-4C2F-9DDB-07ED2D8F2DB0}"/>
              </a:ext>
            </a:extLst>
          </p:cNvPr>
          <p:cNvSpPr>
            <a:spLocks noGrp="1"/>
          </p:cNvSpPr>
          <p:nvPr>
            <p:ph type="pic" sz="quarter" idx="36" hasCustomPrompt="1"/>
          </p:nvPr>
        </p:nvSpPr>
        <p:spPr>
          <a:xfrm>
            <a:off x="1634820" y="2247900"/>
            <a:ext cx="926082" cy="690562"/>
          </a:xfrm>
        </p:spPr>
        <p:txBody>
          <a:bodyPr anchor="ctr"/>
          <a:lstStyle>
            <a:lvl1pPr marL="0" indent="0" algn="ctr">
              <a:buFontTx/>
              <a:buNone/>
              <a:defRPr sz="1000">
                <a:latin typeface="+mn-lt"/>
              </a:defRPr>
            </a:lvl1pPr>
          </a:lstStyle>
          <a:p>
            <a:r>
              <a:rPr lang="en-US" dirty="0"/>
              <a:t>Click to add picture</a:t>
            </a:r>
          </a:p>
        </p:txBody>
      </p:sp>
      <p:sp>
        <p:nvSpPr>
          <p:cNvPr id="62" name="Picture Placeholder 2">
            <a:extLst>
              <a:ext uri="{FF2B5EF4-FFF2-40B4-BE49-F238E27FC236}">
                <a16:creationId xmlns:a16="http://schemas.microsoft.com/office/drawing/2014/main" id="{67F42A5B-C84E-4A80-80C5-CE513399D3B0}"/>
              </a:ext>
            </a:extLst>
          </p:cNvPr>
          <p:cNvSpPr>
            <a:spLocks noGrp="1"/>
          </p:cNvSpPr>
          <p:nvPr>
            <p:ph type="pic" sz="quarter" idx="37" hasCustomPrompt="1"/>
          </p:nvPr>
        </p:nvSpPr>
        <p:spPr>
          <a:xfrm>
            <a:off x="4290832" y="2247900"/>
            <a:ext cx="926082" cy="690562"/>
          </a:xfrm>
        </p:spPr>
        <p:txBody>
          <a:bodyPr anchor="ctr"/>
          <a:lstStyle>
            <a:lvl1pPr marL="0" indent="0" algn="ctr">
              <a:buFontTx/>
              <a:buNone/>
              <a:defRPr sz="1000">
                <a:latin typeface="+mn-lt"/>
              </a:defRPr>
            </a:lvl1pPr>
          </a:lstStyle>
          <a:p>
            <a:r>
              <a:rPr lang="en-US" dirty="0"/>
              <a:t>Click to add picture</a:t>
            </a:r>
          </a:p>
        </p:txBody>
      </p:sp>
      <p:sp>
        <p:nvSpPr>
          <p:cNvPr id="63" name="Picture Placeholder 3">
            <a:extLst>
              <a:ext uri="{FF2B5EF4-FFF2-40B4-BE49-F238E27FC236}">
                <a16:creationId xmlns:a16="http://schemas.microsoft.com/office/drawing/2014/main" id="{6729648B-4E98-4C96-BC17-5B353C77CCF3}"/>
              </a:ext>
            </a:extLst>
          </p:cNvPr>
          <p:cNvSpPr>
            <a:spLocks noGrp="1"/>
          </p:cNvSpPr>
          <p:nvPr>
            <p:ph type="pic" sz="quarter" idx="38" hasCustomPrompt="1"/>
          </p:nvPr>
        </p:nvSpPr>
        <p:spPr>
          <a:xfrm>
            <a:off x="6952567" y="2247900"/>
            <a:ext cx="926082" cy="690562"/>
          </a:xfrm>
        </p:spPr>
        <p:txBody>
          <a:bodyPr anchor="ctr"/>
          <a:lstStyle>
            <a:lvl1pPr marL="0" indent="0" algn="ctr">
              <a:buFontTx/>
              <a:buNone/>
              <a:defRPr sz="1000">
                <a:latin typeface="+mn-lt"/>
              </a:defRPr>
            </a:lvl1pPr>
          </a:lstStyle>
          <a:p>
            <a:r>
              <a:rPr lang="en-US" dirty="0"/>
              <a:t>Click to add picture</a:t>
            </a:r>
          </a:p>
        </p:txBody>
      </p:sp>
      <p:sp>
        <p:nvSpPr>
          <p:cNvPr id="64" name="Picture Placeholder 4">
            <a:extLst>
              <a:ext uri="{FF2B5EF4-FFF2-40B4-BE49-F238E27FC236}">
                <a16:creationId xmlns:a16="http://schemas.microsoft.com/office/drawing/2014/main" id="{79DD5C62-064E-4781-8EBE-FCAECA373FD5}"/>
              </a:ext>
            </a:extLst>
          </p:cNvPr>
          <p:cNvSpPr>
            <a:spLocks noGrp="1"/>
          </p:cNvSpPr>
          <p:nvPr>
            <p:ph type="pic" sz="quarter" idx="39" hasCustomPrompt="1"/>
          </p:nvPr>
        </p:nvSpPr>
        <p:spPr>
          <a:xfrm>
            <a:off x="9626771" y="2247900"/>
            <a:ext cx="926082" cy="690562"/>
          </a:xfrm>
        </p:spPr>
        <p:txBody>
          <a:bodyPr anchor="ctr"/>
          <a:lstStyle>
            <a:lvl1pPr marL="0" indent="0" algn="ctr">
              <a:buFontTx/>
              <a:buNone/>
              <a:defRPr sz="1000">
                <a:latin typeface="+mn-lt"/>
              </a:defRPr>
            </a:lvl1pPr>
          </a:lstStyle>
          <a:p>
            <a:r>
              <a:rPr lang="en-US" dirty="0"/>
              <a:t>Click to add picture</a:t>
            </a:r>
          </a:p>
        </p:txBody>
      </p:sp>
      <p:sp>
        <p:nvSpPr>
          <p:cNvPr id="31" name="Subtitle">
            <a:extLst>
              <a:ext uri="{FF2B5EF4-FFF2-40B4-BE49-F238E27FC236}">
                <a16:creationId xmlns:a16="http://schemas.microsoft.com/office/drawing/2014/main" id="{AAAFBE65-3270-4A44-8EAA-BB4B1F558BC9}"/>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32" name="Title">
            <a:extLst>
              <a:ext uri="{FF2B5EF4-FFF2-40B4-BE49-F238E27FC236}">
                <a16:creationId xmlns:a16="http://schemas.microsoft.com/office/drawing/2014/main" id="{4B4DA10C-581F-4C74-8BFC-76EE3696623B}"/>
              </a:ext>
            </a:extLst>
          </p:cNvPr>
          <p:cNvSpPr>
            <a:spLocks noGrp="1"/>
          </p:cNvSpPr>
          <p:nvPr>
            <p:ph type="title" hasCustomPrompt="1"/>
          </p:nvPr>
        </p:nvSpPr>
        <p:spPr>
          <a:xfrm>
            <a:off x="515242"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6" name="Date Placeholder 5">
            <a:extLst>
              <a:ext uri="{FF2B5EF4-FFF2-40B4-BE49-F238E27FC236}">
                <a16:creationId xmlns:a16="http://schemas.microsoft.com/office/drawing/2014/main" id="{FB66760F-1ECB-4550-92C9-D16AE69281F2}"/>
              </a:ext>
            </a:extLst>
          </p:cNvPr>
          <p:cNvSpPr>
            <a:spLocks noGrp="1"/>
          </p:cNvSpPr>
          <p:nvPr>
            <p:ph type="dt" sz="half" idx="40"/>
          </p:nvPr>
        </p:nvSpPr>
        <p:spPr/>
        <p:txBody>
          <a:bodyPr/>
          <a:lstStyle/>
          <a:p>
            <a:endParaRPr lang="en-US" dirty="0"/>
          </a:p>
        </p:txBody>
      </p:sp>
      <p:sp>
        <p:nvSpPr>
          <p:cNvPr id="10" name="Footer Placeholder 9">
            <a:extLst>
              <a:ext uri="{FF2B5EF4-FFF2-40B4-BE49-F238E27FC236}">
                <a16:creationId xmlns:a16="http://schemas.microsoft.com/office/drawing/2014/main" id="{02E84058-9BC0-4048-9BCE-CAB9741A7FB9}"/>
              </a:ext>
            </a:extLst>
          </p:cNvPr>
          <p:cNvSpPr>
            <a:spLocks noGrp="1"/>
          </p:cNvSpPr>
          <p:nvPr>
            <p:ph type="ftr" sz="quarter" idx="41"/>
          </p:nvPr>
        </p:nvSpPr>
        <p:spPr/>
        <p:txBody>
          <a:bodyPr/>
          <a:lstStyle/>
          <a:p>
            <a:endParaRPr lang="en-US" dirty="0"/>
          </a:p>
        </p:txBody>
      </p:sp>
      <p:sp>
        <p:nvSpPr>
          <p:cNvPr id="12" name="Slide Number Placeholder 11">
            <a:extLst>
              <a:ext uri="{FF2B5EF4-FFF2-40B4-BE49-F238E27FC236}">
                <a16:creationId xmlns:a16="http://schemas.microsoft.com/office/drawing/2014/main" id="{257979F6-7DD7-430E-94D3-35C2BE825C2D}"/>
              </a:ext>
            </a:extLst>
          </p:cNvPr>
          <p:cNvSpPr>
            <a:spLocks noGrp="1"/>
          </p:cNvSpPr>
          <p:nvPr>
            <p:ph type="sldNum" sz="quarter" idx="42"/>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56986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Images and Content with Subtitl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63E72827-BAE4-46D1-ACC8-FFFDC9D3B45F}"/>
              </a:ext>
            </a:extLst>
          </p:cNvPr>
          <p:cNvSpPr>
            <a:spLocks noGrp="1"/>
          </p:cNvSpPr>
          <p:nvPr>
            <p:ph type="pic" sz="quarter" idx="16" hasCustomPrompt="1"/>
          </p:nvPr>
        </p:nvSpPr>
        <p:spPr>
          <a:xfrm>
            <a:off x="723467" y="1529562"/>
            <a:ext cx="2429367" cy="3323954"/>
          </a:xfrm>
        </p:spPr>
        <p:txBody>
          <a:bodyPr anchor="ctr"/>
          <a:lstStyle>
            <a:lvl1pPr marL="0" indent="0" algn="ctr">
              <a:buFontTx/>
              <a:buNone/>
              <a:defRPr sz="1400">
                <a:solidFill>
                  <a:schemeClr val="tx1"/>
                </a:solidFill>
                <a:latin typeface="+mn-lt"/>
              </a:defRPr>
            </a:lvl1pPr>
          </a:lstStyle>
          <a:p>
            <a:r>
              <a:rPr lang="en-US" dirty="0"/>
              <a:t>Click to add picture</a:t>
            </a:r>
          </a:p>
        </p:txBody>
      </p:sp>
      <p:sp>
        <p:nvSpPr>
          <p:cNvPr id="6" name="Text Placeholder 1">
            <a:extLst>
              <a:ext uri="{FF2B5EF4-FFF2-40B4-BE49-F238E27FC236}">
                <a16:creationId xmlns:a16="http://schemas.microsoft.com/office/drawing/2014/main" id="{72DA89DC-F531-4D39-BE82-DD646F4E77E9}"/>
              </a:ext>
            </a:extLst>
          </p:cNvPr>
          <p:cNvSpPr>
            <a:spLocks noGrp="1"/>
          </p:cNvSpPr>
          <p:nvPr>
            <p:ph type="body" sz="quarter" idx="24" hasCustomPrompt="1"/>
          </p:nvPr>
        </p:nvSpPr>
        <p:spPr>
          <a:xfrm>
            <a:off x="723467"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27" name="Picture Placeholder 2">
            <a:extLst>
              <a:ext uri="{FF2B5EF4-FFF2-40B4-BE49-F238E27FC236}">
                <a16:creationId xmlns:a16="http://schemas.microsoft.com/office/drawing/2014/main" id="{AD03A4DE-48F1-42E0-BF7A-B0AC7C03EC10}"/>
              </a:ext>
            </a:extLst>
          </p:cNvPr>
          <p:cNvSpPr>
            <a:spLocks noGrp="1"/>
          </p:cNvSpPr>
          <p:nvPr>
            <p:ph type="pic" sz="quarter" idx="25" hasCustomPrompt="1"/>
          </p:nvPr>
        </p:nvSpPr>
        <p:spPr>
          <a:xfrm>
            <a:off x="3475475" y="1529562"/>
            <a:ext cx="2429367" cy="3323954"/>
          </a:xfrm>
        </p:spPr>
        <p:txBody>
          <a:bodyPr anchor="ctr"/>
          <a:lstStyle>
            <a:lvl1pPr marL="0" indent="0" algn="ctr">
              <a:buFontTx/>
              <a:buNone/>
              <a:defRPr sz="1400">
                <a:solidFill>
                  <a:schemeClr val="tx1"/>
                </a:solidFill>
                <a:latin typeface="+mn-lt"/>
              </a:defRPr>
            </a:lvl1pPr>
          </a:lstStyle>
          <a:p>
            <a:r>
              <a:rPr lang="en-US" dirty="0"/>
              <a:t>Click to add picture</a:t>
            </a:r>
          </a:p>
        </p:txBody>
      </p:sp>
      <p:sp>
        <p:nvSpPr>
          <p:cNvPr id="28" name="Text Placeholder 2">
            <a:extLst>
              <a:ext uri="{FF2B5EF4-FFF2-40B4-BE49-F238E27FC236}">
                <a16:creationId xmlns:a16="http://schemas.microsoft.com/office/drawing/2014/main" id="{35A12F69-C44E-4BE5-B42F-12CCD2BC1E2B}"/>
              </a:ext>
            </a:extLst>
          </p:cNvPr>
          <p:cNvSpPr>
            <a:spLocks noGrp="1"/>
          </p:cNvSpPr>
          <p:nvPr>
            <p:ph type="body" sz="quarter" idx="26" hasCustomPrompt="1"/>
          </p:nvPr>
        </p:nvSpPr>
        <p:spPr>
          <a:xfrm>
            <a:off x="3475476"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29" name="Picture Placeholder 3">
            <a:extLst>
              <a:ext uri="{FF2B5EF4-FFF2-40B4-BE49-F238E27FC236}">
                <a16:creationId xmlns:a16="http://schemas.microsoft.com/office/drawing/2014/main" id="{713873F7-9D90-4BFD-B160-078F6BDBBD26}"/>
              </a:ext>
            </a:extLst>
          </p:cNvPr>
          <p:cNvSpPr>
            <a:spLocks noGrp="1"/>
          </p:cNvSpPr>
          <p:nvPr>
            <p:ph type="pic" sz="quarter" idx="27" hasCustomPrompt="1"/>
          </p:nvPr>
        </p:nvSpPr>
        <p:spPr>
          <a:xfrm>
            <a:off x="6237006" y="1529562"/>
            <a:ext cx="2429367" cy="3323954"/>
          </a:xfrm>
        </p:spPr>
        <p:txBody>
          <a:bodyPr anchor="ctr"/>
          <a:lstStyle>
            <a:lvl1pPr marL="0" indent="0" algn="ctr">
              <a:buFontTx/>
              <a:buNone/>
              <a:defRPr sz="1400">
                <a:solidFill>
                  <a:schemeClr val="tx1"/>
                </a:solidFill>
                <a:latin typeface="+mn-lt"/>
              </a:defRPr>
            </a:lvl1pPr>
          </a:lstStyle>
          <a:p>
            <a:r>
              <a:rPr lang="en-US" dirty="0"/>
              <a:t>Click to add picture</a:t>
            </a:r>
          </a:p>
        </p:txBody>
      </p:sp>
      <p:sp>
        <p:nvSpPr>
          <p:cNvPr id="30" name="Text Placeholder 3">
            <a:extLst>
              <a:ext uri="{FF2B5EF4-FFF2-40B4-BE49-F238E27FC236}">
                <a16:creationId xmlns:a16="http://schemas.microsoft.com/office/drawing/2014/main" id="{CF6DF924-EDAE-44B4-85A0-D2072A5731CD}"/>
              </a:ext>
            </a:extLst>
          </p:cNvPr>
          <p:cNvSpPr>
            <a:spLocks noGrp="1"/>
          </p:cNvSpPr>
          <p:nvPr>
            <p:ph type="body" sz="quarter" idx="28" hasCustomPrompt="1"/>
          </p:nvPr>
        </p:nvSpPr>
        <p:spPr>
          <a:xfrm>
            <a:off x="6237006"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31" name="Picture Placeholder 4">
            <a:extLst>
              <a:ext uri="{FF2B5EF4-FFF2-40B4-BE49-F238E27FC236}">
                <a16:creationId xmlns:a16="http://schemas.microsoft.com/office/drawing/2014/main" id="{84435F61-5104-4F87-9B16-7D19BF8832AE}"/>
              </a:ext>
            </a:extLst>
          </p:cNvPr>
          <p:cNvSpPr>
            <a:spLocks noGrp="1"/>
          </p:cNvSpPr>
          <p:nvPr>
            <p:ph type="pic" sz="quarter" idx="29" hasCustomPrompt="1"/>
          </p:nvPr>
        </p:nvSpPr>
        <p:spPr>
          <a:xfrm>
            <a:off x="9008059" y="1529562"/>
            <a:ext cx="2429367" cy="3323954"/>
          </a:xfrm>
        </p:spPr>
        <p:txBody>
          <a:bodyPr anchor="ctr"/>
          <a:lstStyle>
            <a:lvl1pPr marL="0" indent="0" algn="ctr">
              <a:buFontTx/>
              <a:buNone/>
              <a:defRPr sz="1400">
                <a:solidFill>
                  <a:schemeClr val="tx1"/>
                </a:solidFill>
                <a:latin typeface="+mn-lt"/>
              </a:defRPr>
            </a:lvl1pPr>
          </a:lstStyle>
          <a:p>
            <a:r>
              <a:rPr lang="en-US" dirty="0"/>
              <a:t>Click to add picture</a:t>
            </a:r>
          </a:p>
        </p:txBody>
      </p:sp>
      <p:sp>
        <p:nvSpPr>
          <p:cNvPr id="32" name="Text Placeholder 4">
            <a:extLst>
              <a:ext uri="{FF2B5EF4-FFF2-40B4-BE49-F238E27FC236}">
                <a16:creationId xmlns:a16="http://schemas.microsoft.com/office/drawing/2014/main" id="{A3B41CE6-F9A3-475B-9680-33A8BBB590A9}"/>
              </a:ext>
            </a:extLst>
          </p:cNvPr>
          <p:cNvSpPr>
            <a:spLocks noGrp="1"/>
          </p:cNvSpPr>
          <p:nvPr>
            <p:ph type="body" sz="quarter" idx="30" hasCustomPrompt="1"/>
          </p:nvPr>
        </p:nvSpPr>
        <p:spPr>
          <a:xfrm>
            <a:off x="9008060"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15" name="Subtitle">
            <a:extLst>
              <a:ext uri="{FF2B5EF4-FFF2-40B4-BE49-F238E27FC236}">
                <a16:creationId xmlns:a16="http://schemas.microsoft.com/office/drawing/2014/main" id="{34A86A08-9874-4CA4-B232-D1FDC60B1D3F}"/>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16" name="Title">
            <a:extLst>
              <a:ext uri="{FF2B5EF4-FFF2-40B4-BE49-F238E27FC236}">
                <a16:creationId xmlns:a16="http://schemas.microsoft.com/office/drawing/2014/main" id="{DE03D53F-C2D1-4CE4-AC7B-26AD24A8E812}"/>
              </a:ext>
            </a:extLst>
          </p:cNvPr>
          <p:cNvSpPr>
            <a:spLocks noGrp="1"/>
          </p:cNvSpPr>
          <p:nvPr>
            <p:ph type="title" hasCustomPrompt="1"/>
          </p:nvPr>
        </p:nvSpPr>
        <p:spPr>
          <a:xfrm>
            <a:off x="514800"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E2CC6B26-873A-4518-A442-C9794664A5BD}"/>
              </a:ext>
            </a:extLst>
          </p:cNvPr>
          <p:cNvSpPr>
            <a:spLocks noGrp="1"/>
          </p:cNvSpPr>
          <p:nvPr>
            <p:ph type="dt" sz="half" idx="31"/>
          </p:nvPr>
        </p:nvSpPr>
        <p:spPr/>
        <p:txBody>
          <a:bodyPr/>
          <a:lstStyle>
            <a:lvl1pPr>
              <a:defRPr>
                <a:latin typeface="+mn-lt"/>
              </a:defRPr>
            </a:lvl1pPr>
          </a:lstStyle>
          <a:p>
            <a:endParaRPr lang="en-US" dirty="0"/>
          </a:p>
        </p:txBody>
      </p:sp>
      <p:sp>
        <p:nvSpPr>
          <p:cNvPr id="3" name="Footer Placeholder 2">
            <a:extLst>
              <a:ext uri="{FF2B5EF4-FFF2-40B4-BE49-F238E27FC236}">
                <a16:creationId xmlns:a16="http://schemas.microsoft.com/office/drawing/2014/main" id="{EE6B384C-E3E1-4CE2-B5E2-4E424F515038}"/>
              </a:ext>
            </a:extLst>
          </p:cNvPr>
          <p:cNvSpPr>
            <a:spLocks noGrp="1"/>
          </p:cNvSpPr>
          <p:nvPr>
            <p:ph type="ftr" sz="quarter" idx="32"/>
          </p:nvPr>
        </p:nvSpPr>
        <p:spPr/>
        <p:txBody>
          <a:bodyPr/>
          <a:lstStyle>
            <a:lvl1pPr>
              <a:defRPr>
                <a:latin typeface="+mn-lt"/>
              </a:defRPr>
            </a:lvl1pPr>
          </a:lstStyle>
          <a:p>
            <a:endParaRPr lang="en-US" dirty="0"/>
          </a:p>
        </p:txBody>
      </p:sp>
      <p:sp>
        <p:nvSpPr>
          <p:cNvPr id="19" name="Slide Number Placeholder 11">
            <a:extLst>
              <a:ext uri="{FF2B5EF4-FFF2-40B4-BE49-F238E27FC236}">
                <a16:creationId xmlns:a16="http://schemas.microsoft.com/office/drawing/2014/main" id="{8FAFD7FA-E4B0-4F6C-9E1F-A600192CE74B}"/>
              </a:ext>
            </a:extLst>
          </p:cNvPr>
          <p:cNvSpPr>
            <a:spLocks noGrp="1"/>
          </p:cNvSpPr>
          <p:nvPr>
            <p:ph type="sldNum" sz="quarter" idx="42"/>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31052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ven box Grid with Title and Sub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lvl1pPr>
              <a:defRPr>
                <a:latin typeface="+mn-lt"/>
              </a:defRPr>
            </a:lvl1pPr>
          </a:lstStyle>
          <a:p>
            <a:endParaRPr lang="en-US" dirty="0"/>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lvl1pPr>
              <a:defRPr>
                <a:latin typeface="+mn-lt"/>
              </a:defRPr>
            </a:lvl1pPr>
          </a:lstStyle>
          <a:p>
            <a:endParaRPr lang="en-US" dirty="0"/>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799565"/>
            <a:ext cx="3290400" cy="1800000"/>
          </a:xfrm>
        </p:spPr>
        <p:txBody>
          <a:bodyPr lIns="180000" tIns="180000"/>
          <a:lstStyle>
            <a:lvl1pPr algn="l">
              <a:defRPr sz="1600">
                <a:latin typeface="+mn-lt"/>
              </a:defRPr>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3293576" y="1799565"/>
            <a:ext cx="2808000" cy="3605162"/>
          </a:xfrm>
        </p:spPr>
        <p:txBody>
          <a:bodyPr lIns="180000" tIns="180000"/>
          <a:lstStyle>
            <a:lvl1pPr>
              <a:defRPr sz="1600">
                <a:latin typeface="+mn-lt"/>
              </a:defRPr>
            </a:lvl1pPr>
          </a:lstStyle>
          <a:p>
            <a:pPr lvl="0"/>
            <a:r>
              <a:rPr lang="en-US" noProof="0"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6105002" y="1799565"/>
            <a:ext cx="2437200" cy="1800000"/>
          </a:xfrm>
        </p:spPr>
        <p:txBody>
          <a:bodyPr lIns="180000" tIns="180000"/>
          <a:lstStyle>
            <a:lvl1pPr>
              <a:defRPr sz="1600">
                <a:latin typeface="+mn-lt"/>
              </a:defRPr>
            </a:lvl1pPr>
          </a:lstStyle>
          <a:p>
            <a:pPr lvl="0"/>
            <a:r>
              <a:rPr lang="en-US" noProof="0" dirty="0"/>
              <a:t>Click to add 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8546963" y="1799565"/>
            <a:ext cx="3644809" cy="1800000"/>
          </a:xfrm>
        </p:spPr>
        <p:txBody>
          <a:bodyPr lIns="180000" tIns="180000"/>
          <a:lstStyle>
            <a:lvl1pPr>
              <a:defRPr sz="1600">
                <a:latin typeface="+mn-lt"/>
              </a:defRPr>
            </a:lvl1pPr>
          </a:lstStyle>
          <a:p>
            <a:pPr lvl="0"/>
            <a:r>
              <a:rPr lang="en-US" noProof="0"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8546963" y="3604727"/>
            <a:ext cx="3644809" cy="1800000"/>
          </a:xfrm>
        </p:spPr>
        <p:txBody>
          <a:bodyPr lIns="180000" tIns="180000"/>
          <a:lstStyle>
            <a:lvl1pPr>
              <a:defRPr sz="1600">
                <a:latin typeface="+mn-lt"/>
              </a:defRPr>
            </a:lvl1pPr>
          </a:lstStyle>
          <a:p>
            <a:pPr lvl="0"/>
            <a:r>
              <a:rPr lang="en-US" noProof="0"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3604727"/>
            <a:ext cx="3290400" cy="1800000"/>
          </a:xfrm>
        </p:spPr>
        <p:txBody>
          <a:bodyPr lIns="180000" tIns="180000"/>
          <a:lstStyle>
            <a:lvl1pPr>
              <a:defRPr sz="1600">
                <a:latin typeface="+mn-lt"/>
              </a:defRPr>
            </a:lvl1pPr>
          </a:lstStyle>
          <a:p>
            <a:pPr lvl="0"/>
            <a:r>
              <a:rPr lang="en-US" noProof="0"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6106371" y="3604727"/>
            <a:ext cx="2437200" cy="1800000"/>
          </a:xfrm>
        </p:spPr>
        <p:txBody>
          <a:bodyPr lIns="180000" tIns="180000"/>
          <a:lstStyle>
            <a:lvl1pPr>
              <a:defRPr sz="1600">
                <a:latin typeface="+mn-lt"/>
              </a:defRPr>
            </a:lvl1pPr>
          </a:lstStyle>
          <a:p>
            <a:pPr lvl="0"/>
            <a:r>
              <a:rPr lang="en-US" noProof="0" dirty="0"/>
              <a:t>Click to add text /picture</a:t>
            </a:r>
          </a:p>
        </p:txBody>
      </p:sp>
      <p:sp>
        <p:nvSpPr>
          <p:cNvPr id="14" name="Subtitle">
            <a:extLst>
              <a:ext uri="{FF2B5EF4-FFF2-40B4-BE49-F238E27FC236}">
                <a16:creationId xmlns:a16="http://schemas.microsoft.com/office/drawing/2014/main" id="{5CD9CD56-CB0C-472F-97D8-42A1AC0312D3}"/>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15" name="Title">
            <a:extLst>
              <a:ext uri="{FF2B5EF4-FFF2-40B4-BE49-F238E27FC236}">
                <a16:creationId xmlns:a16="http://schemas.microsoft.com/office/drawing/2014/main" id="{D158B171-8B81-4BF3-A8F3-2A8275A78BF4}"/>
              </a:ext>
            </a:extLst>
          </p:cNvPr>
          <p:cNvSpPr>
            <a:spLocks noGrp="1"/>
          </p:cNvSpPr>
          <p:nvPr>
            <p:ph type="title" hasCustomPrompt="1"/>
          </p:nvPr>
        </p:nvSpPr>
        <p:spPr>
          <a:xfrm>
            <a:off x="514800"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19" name="Slide Number Placeholder 11">
            <a:extLst>
              <a:ext uri="{FF2B5EF4-FFF2-40B4-BE49-F238E27FC236}">
                <a16:creationId xmlns:a16="http://schemas.microsoft.com/office/drawing/2014/main" id="{0F02F886-ABFF-4721-ACE3-5BD754FA6DD7}"/>
              </a:ext>
            </a:extLst>
          </p:cNvPr>
          <p:cNvSpPr>
            <a:spLocks noGrp="1"/>
          </p:cNvSpPr>
          <p:nvPr>
            <p:ph type="sldNum" sz="quarter" idx="42"/>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90082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ven box Grid with content at bottom">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364C0B7C-4879-4CD9-9059-65505078F85F}"/>
              </a:ext>
            </a:extLst>
          </p:cNvPr>
          <p:cNvSpPr>
            <a:spLocks noGrp="1"/>
          </p:cNvSpPr>
          <p:nvPr>
            <p:ph type="body" sz="quarter" idx="20" hasCustomPrompt="1"/>
          </p:nvPr>
        </p:nvSpPr>
        <p:spPr>
          <a:xfrm>
            <a:off x="502840" y="4739192"/>
            <a:ext cx="11138400" cy="651600"/>
          </a:xfrm>
        </p:spPr>
        <p:txBody>
          <a:bodyPr anchor="t"/>
          <a:lstStyle>
            <a:lvl1pPr marL="0" indent="0" algn="ctr">
              <a:buFontTx/>
              <a:buNone/>
              <a:defRPr sz="1600">
                <a:solidFill>
                  <a:schemeClr val="tx1"/>
                </a:solidFill>
                <a:latin typeface="+mn-lt"/>
              </a:defRPr>
            </a:lvl1pPr>
          </a:lstStyle>
          <a:p>
            <a:pPr lvl="0"/>
            <a:r>
              <a:rPr lang="en-US" noProof="0" dirty="0"/>
              <a:t>Click to add text</a:t>
            </a:r>
          </a:p>
        </p:txBody>
      </p:sp>
      <p:sp>
        <p:nvSpPr>
          <p:cNvPr id="31" name="Title">
            <a:extLst>
              <a:ext uri="{FF2B5EF4-FFF2-40B4-BE49-F238E27FC236}">
                <a16:creationId xmlns:a16="http://schemas.microsoft.com/office/drawing/2014/main" id="{F125A8A4-CC95-4FD2-9D5B-C51AF579D6AF}"/>
              </a:ext>
            </a:extLst>
          </p:cNvPr>
          <p:cNvSpPr>
            <a:spLocks noGrp="1"/>
          </p:cNvSpPr>
          <p:nvPr>
            <p:ph type="title" hasCustomPrompt="1"/>
          </p:nvPr>
        </p:nvSpPr>
        <p:spPr>
          <a:xfrm>
            <a:off x="501692" y="4167568"/>
            <a:ext cx="11138400" cy="525401"/>
          </a:xfrm>
          <a:prstGeom prst="rect">
            <a:avLst/>
          </a:prstGeom>
        </p:spPr>
        <p:txBody>
          <a:bodyPr anchor="t"/>
          <a:lstStyle>
            <a:lvl1pPr algn="ctr">
              <a:defRPr>
                <a:latin typeface="+mn-lt"/>
              </a:defRPr>
            </a:lvl1pPr>
          </a:lstStyle>
          <a:p>
            <a:r>
              <a:rPr lang="en-US" noProof="0" dirty="0"/>
              <a:t>Click to add main text</a:t>
            </a:r>
          </a:p>
        </p:txBody>
      </p:sp>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lvl1pPr>
              <a:defRPr>
                <a:latin typeface="+mn-lt"/>
              </a:defRPr>
            </a:lvl1pPr>
          </a:lstStyle>
          <a:p>
            <a:endParaRPr lang="en-US" dirty="0"/>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lvl1pPr>
              <a:defRPr>
                <a:latin typeface="+mn-lt"/>
              </a:defRPr>
            </a:lvl1pPr>
          </a:lstStyle>
          <a:p>
            <a:endParaRPr lang="en-US" dirty="0"/>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3835"/>
            <a:ext cx="3285605" cy="1800000"/>
          </a:xfrm>
        </p:spPr>
        <p:txBody>
          <a:bodyPr lIns="180000" tIns="180000"/>
          <a:lstStyle>
            <a:lvl1pPr algn="l">
              <a:defRPr sz="1600">
                <a:latin typeface="+mn-lt"/>
              </a:defRPr>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3293576" y="-3835"/>
            <a:ext cx="2808000" cy="3603710"/>
          </a:xfrm>
        </p:spPr>
        <p:txBody>
          <a:bodyPr lIns="180000" tIns="180000"/>
          <a:lstStyle>
            <a:lvl1pPr>
              <a:defRPr sz="1600">
                <a:latin typeface="+mn-lt"/>
              </a:defRPr>
            </a:lvl1pPr>
          </a:lstStyle>
          <a:p>
            <a:pPr lvl="0"/>
            <a:r>
              <a:rPr lang="en-US" noProof="0"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6105002" y="-3835"/>
            <a:ext cx="2437200" cy="1800000"/>
          </a:xfrm>
        </p:spPr>
        <p:txBody>
          <a:bodyPr lIns="180000" tIns="180000"/>
          <a:lstStyle>
            <a:lvl1pPr>
              <a:defRPr sz="1600">
                <a:latin typeface="+mn-lt"/>
              </a:defRPr>
            </a:lvl1pPr>
          </a:lstStyle>
          <a:p>
            <a:pPr lvl="0"/>
            <a:r>
              <a:rPr lang="en-US" noProof="0" dirty="0"/>
              <a:t>Click to add </a:t>
            </a:r>
            <a:br>
              <a:rPr lang="en-US" noProof="0" dirty="0"/>
            </a:br>
            <a:r>
              <a:rPr lang="en-US" noProof="0" dirty="0"/>
              <a:t>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8546963" y="-3835"/>
            <a:ext cx="3644809" cy="1800000"/>
          </a:xfrm>
        </p:spPr>
        <p:txBody>
          <a:bodyPr lIns="180000" tIns="180000"/>
          <a:lstStyle>
            <a:lvl1pPr>
              <a:defRPr sz="1600">
                <a:latin typeface="+mn-lt"/>
              </a:defRPr>
            </a:lvl1pPr>
          </a:lstStyle>
          <a:p>
            <a:pPr lvl="0"/>
            <a:r>
              <a:rPr lang="en-US" noProof="0"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8546963" y="1799875"/>
            <a:ext cx="3644809" cy="1800000"/>
          </a:xfrm>
        </p:spPr>
        <p:txBody>
          <a:bodyPr lIns="180000" tIns="180000"/>
          <a:lstStyle>
            <a:lvl1pPr>
              <a:defRPr sz="1600">
                <a:latin typeface="+mn-lt"/>
              </a:defRPr>
            </a:lvl1pPr>
          </a:lstStyle>
          <a:p>
            <a:pPr lvl="0"/>
            <a:r>
              <a:rPr lang="en-US" noProof="0"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1801327"/>
            <a:ext cx="3290400" cy="1800000"/>
          </a:xfrm>
        </p:spPr>
        <p:txBody>
          <a:bodyPr lIns="180000" tIns="180000"/>
          <a:lstStyle>
            <a:lvl1pPr>
              <a:defRPr sz="1600">
                <a:latin typeface="+mn-lt"/>
              </a:defRPr>
            </a:lvl1pPr>
          </a:lstStyle>
          <a:p>
            <a:pPr lvl="0"/>
            <a:r>
              <a:rPr lang="en-US" noProof="0"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6106371" y="1799875"/>
            <a:ext cx="2437200" cy="1800000"/>
          </a:xfrm>
        </p:spPr>
        <p:txBody>
          <a:bodyPr lIns="180000" tIns="180000"/>
          <a:lstStyle>
            <a:lvl1pPr>
              <a:defRPr sz="1600">
                <a:latin typeface="+mn-lt"/>
              </a:defRPr>
            </a:lvl1pPr>
          </a:lstStyle>
          <a:p>
            <a:pPr lvl="0"/>
            <a:r>
              <a:rPr lang="en-US" noProof="0" dirty="0"/>
              <a:t>Click to add text /picture</a:t>
            </a:r>
          </a:p>
        </p:txBody>
      </p:sp>
      <p:sp>
        <p:nvSpPr>
          <p:cNvPr id="16" name="Slide Number Placeholder 11">
            <a:extLst>
              <a:ext uri="{FF2B5EF4-FFF2-40B4-BE49-F238E27FC236}">
                <a16:creationId xmlns:a16="http://schemas.microsoft.com/office/drawing/2014/main" id="{A30F3388-1C0C-4692-8B48-100EA615A0D4}"/>
              </a:ext>
            </a:extLst>
          </p:cNvPr>
          <p:cNvSpPr>
            <a:spLocks noGrp="1"/>
          </p:cNvSpPr>
          <p:nvPr>
            <p:ph type="sldNum" sz="quarter" idx="42"/>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26006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n box Grid with Titl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079500"/>
            <a:ext cx="2437200" cy="2437200"/>
          </a:xfrm>
        </p:spPr>
        <p:txBody>
          <a:bodyPr wrap="square" lIns="180000" tIns="180000" rIns="180000" bIns="180000"/>
          <a:lstStyle>
            <a:lvl1pPr algn="l">
              <a:defRPr sz="1400">
                <a:latin typeface="+mn-lt"/>
              </a:defRPr>
            </a:lvl1pPr>
          </a:lstStyle>
          <a:p>
            <a:pPr lvl="0"/>
            <a:r>
              <a:rPr lang="en-US" dirty="0"/>
              <a:t>Click to add text/picture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2440408" y="10795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4877640" y="10795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7314872" y="10795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9752105" y="10795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35210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1" name="Content Placeholder 40">
            <a:extLst>
              <a:ext uri="{FF2B5EF4-FFF2-40B4-BE49-F238E27FC236}">
                <a16:creationId xmlns:a16="http://schemas.microsoft.com/office/drawing/2014/main" id="{B6C920B2-4F30-4A7A-A489-8D5088BC8E19}"/>
              </a:ext>
            </a:extLst>
          </p:cNvPr>
          <p:cNvSpPr>
            <a:spLocks noGrp="1"/>
          </p:cNvSpPr>
          <p:nvPr>
            <p:ph sz="quarter" idx="40" hasCustomPrompt="1"/>
          </p:nvPr>
        </p:nvSpPr>
        <p:spPr>
          <a:xfrm>
            <a:off x="2438700" y="35210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4877400" y="35210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5" name="Content Placeholder 44">
            <a:extLst>
              <a:ext uri="{FF2B5EF4-FFF2-40B4-BE49-F238E27FC236}">
                <a16:creationId xmlns:a16="http://schemas.microsoft.com/office/drawing/2014/main" id="{D5A63F9B-E3F2-49C2-8EEA-E5EDC8B0649F}"/>
              </a:ext>
            </a:extLst>
          </p:cNvPr>
          <p:cNvSpPr>
            <a:spLocks noGrp="1"/>
          </p:cNvSpPr>
          <p:nvPr>
            <p:ph sz="quarter" idx="42" hasCustomPrompt="1"/>
          </p:nvPr>
        </p:nvSpPr>
        <p:spPr>
          <a:xfrm>
            <a:off x="7316100" y="35210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7" name="Content Placeholder 46">
            <a:extLst>
              <a:ext uri="{FF2B5EF4-FFF2-40B4-BE49-F238E27FC236}">
                <a16:creationId xmlns:a16="http://schemas.microsoft.com/office/drawing/2014/main" id="{93933584-2454-4A85-B2E5-6584B9E2EEA0}"/>
              </a:ext>
            </a:extLst>
          </p:cNvPr>
          <p:cNvSpPr>
            <a:spLocks noGrp="1"/>
          </p:cNvSpPr>
          <p:nvPr>
            <p:ph sz="quarter" idx="43" hasCustomPrompt="1"/>
          </p:nvPr>
        </p:nvSpPr>
        <p:spPr>
          <a:xfrm>
            <a:off x="9754800" y="35210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 name="Date Placeholder 1">
            <a:extLst>
              <a:ext uri="{FF2B5EF4-FFF2-40B4-BE49-F238E27FC236}">
                <a16:creationId xmlns:a16="http://schemas.microsoft.com/office/drawing/2014/main" id="{0C422C24-1B0E-4715-85DF-A64292DC264A}"/>
              </a:ext>
            </a:extLst>
          </p:cNvPr>
          <p:cNvSpPr>
            <a:spLocks noGrp="1"/>
          </p:cNvSpPr>
          <p:nvPr>
            <p:ph type="dt" sz="half" idx="44"/>
          </p:nvPr>
        </p:nvSpPr>
        <p:spPr/>
        <p:txBody>
          <a:bodyPr/>
          <a:lstStyle>
            <a:lvl1pPr>
              <a:defRPr>
                <a:latin typeface="+mn-lt"/>
              </a:defRPr>
            </a:lvl1pPr>
          </a:lstStyle>
          <a:p>
            <a:endParaRPr lang="en-US" dirty="0"/>
          </a:p>
        </p:txBody>
      </p:sp>
      <p:sp>
        <p:nvSpPr>
          <p:cNvPr id="3" name="Footer Placeholder 2">
            <a:extLst>
              <a:ext uri="{FF2B5EF4-FFF2-40B4-BE49-F238E27FC236}">
                <a16:creationId xmlns:a16="http://schemas.microsoft.com/office/drawing/2014/main" id="{20432A0B-F4E8-4DEB-972E-82BBF312DE2C}"/>
              </a:ext>
            </a:extLst>
          </p:cNvPr>
          <p:cNvSpPr>
            <a:spLocks noGrp="1"/>
          </p:cNvSpPr>
          <p:nvPr>
            <p:ph type="ftr" sz="quarter" idx="45"/>
          </p:nvPr>
        </p:nvSpPr>
        <p:spPr/>
        <p:txBody>
          <a:bodyPr/>
          <a:lstStyle>
            <a:lvl1pPr>
              <a:defRPr>
                <a:latin typeface="+mn-lt"/>
              </a:defRPr>
            </a:lvl1pPr>
          </a:lstStyle>
          <a:p>
            <a:endParaRPr lang="en-US" dirty="0"/>
          </a:p>
        </p:txBody>
      </p:sp>
      <p:grpSp>
        <p:nvGrpSpPr>
          <p:cNvPr id="20" name="Group 19">
            <a:extLst>
              <a:ext uri="{FF2B5EF4-FFF2-40B4-BE49-F238E27FC236}">
                <a16:creationId xmlns:a16="http://schemas.microsoft.com/office/drawing/2014/main" id="{4479DBB2-1A26-4A9B-BEC6-306786F7A70E}"/>
              </a:ext>
            </a:extLst>
          </p:cNvPr>
          <p:cNvGrpSpPr/>
          <p:nvPr userDrawn="1"/>
        </p:nvGrpSpPr>
        <p:grpSpPr>
          <a:xfrm>
            <a:off x="10807241" y="6197707"/>
            <a:ext cx="876744" cy="422027"/>
            <a:chOff x="10807237" y="6204057"/>
            <a:chExt cx="876744" cy="422027"/>
          </a:xfrm>
        </p:grpSpPr>
        <p:sp>
          <p:nvSpPr>
            <p:cNvPr id="21" name="Freeform 5">
              <a:extLst>
                <a:ext uri="{FF2B5EF4-FFF2-40B4-BE49-F238E27FC236}">
                  <a16:creationId xmlns:a16="http://schemas.microsoft.com/office/drawing/2014/main" id="{1758EB7A-5303-49F8-BD68-7AB113E0DC7D}"/>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2" name="Freeform 6">
              <a:extLst>
                <a:ext uri="{FF2B5EF4-FFF2-40B4-BE49-F238E27FC236}">
                  <a16:creationId xmlns:a16="http://schemas.microsoft.com/office/drawing/2014/main" id="{8C14E4BB-19FE-4F5E-93C0-E461092EA47E}"/>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4" name="Freeform 7">
              <a:extLst>
                <a:ext uri="{FF2B5EF4-FFF2-40B4-BE49-F238E27FC236}">
                  <a16:creationId xmlns:a16="http://schemas.microsoft.com/office/drawing/2014/main" id="{CECA5B92-2849-435E-8108-FAF491E854CE}"/>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5" name="Freeform 8">
              <a:extLst>
                <a:ext uri="{FF2B5EF4-FFF2-40B4-BE49-F238E27FC236}">
                  <a16:creationId xmlns:a16="http://schemas.microsoft.com/office/drawing/2014/main" id="{90A44676-2D58-4CD5-AD77-5D15D312235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sp>
        <p:nvSpPr>
          <p:cNvPr id="32" name="Title">
            <a:extLst>
              <a:ext uri="{FF2B5EF4-FFF2-40B4-BE49-F238E27FC236}">
                <a16:creationId xmlns:a16="http://schemas.microsoft.com/office/drawing/2014/main" id="{B299C081-2443-4A4D-8F7B-07355DE687C2}"/>
              </a:ext>
            </a:extLst>
          </p:cNvPr>
          <p:cNvSpPr>
            <a:spLocks noGrp="1"/>
          </p:cNvSpPr>
          <p:nvPr>
            <p:ph type="title" hasCustomPrompt="1"/>
          </p:nvPr>
        </p:nvSpPr>
        <p:spPr>
          <a:xfrm>
            <a:off x="515242"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29" name="Slide Number Placeholder 11">
            <a:extLst>
              <a:ext uri="{FF2B5EF4-FFF2-40B4-BE49-F238E27FC236}">
                <a16:creationId xmlns:a16="http://schemas.microsoft.com/office/drawing/2014/main" id="{CB8227D0-6023-42A1-914D-9F8843202181}"/>
              </a:ext>
            </a:extLst>
          </p:cNvPr>
          <p:cNvSpPr>
            <a:spLocks noGrp="1"/>
          </p:cNvSpPr>
          <p:nvPr>
            <p:ph type="sldNum" sz="quarter" idx="46"/>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251369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n box Grid with content at bottom">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364C0B7C-4879-4CD9-9059-65505078F85F}"/>
              </a:ext>
            </a:extLst>
          </p:cNvPr>
          <p:cNvSpPr>
            <a:spLocks noGrp="1"/>
          </p:cNvSpPr>
          <p:nvPr>
            <p:ph type="body" sz="quarter" idx="20" hasCustomPrompt="1"/>
          </p:nvPr>
        </p:nvSpPr>
        <p:spPr>
          <a:xfrm>
            <a:off x="912" y="5399592"/>
            <a:ext cx="12190861" cy="432884"/>
          </a:xfrm>
        </p:spPr>
        <p:txBody>
          <a:bodyPr anchor="t"/>
          <a:lstStyle>
            <a:lvl1pPr marL="0" indent="0" algn="ctr">
              <a:buFontTx/>
              <a:buNone/>
              <a:defRPr sz="1600">
                <a:solidFill>
                  <a:schemeClr val="tx1"/>
                </a:solidFill>
                <a:latin typeface="+mn-lt"/>
              </a:defRPr>
            </a:lvl1pPr>
          </a:lstStyle>
          <a:p>
            <a:pPr lvl="0"/>
            <a:r>
              <a:rPr lang="en-US" dirty="0"/>
              <a:t>Click to add text</a:t>
            </a:r>
          </a:p>
        </p:txBody>
      </p:sp>
      <p:sp>
        <p:nvSpPr>
          <p:cNvPr id="31" name="Title">
            <a:extLst>
              <a:ext uri="{FF2B5EF4-FFF2-40B4-BE49-F238E27FC236}">
                <a16:creationId xmlns:a16="http://schemas.microsoft.com/office/drawing/2014/main" id="{F125A8A4-CC95-4FD2-9D5B-C51AF579D6AF}"/>
              </a:ext>
            </a:extLst>
          </p:cNvPr>
          <p:cNvSpPr>
            <a:spLocks noGrp="1"/>
          </p:cNvSpPr>
          <p:nvPr>
            <p:ph type="title" hasCustomPrompt="1"/>
          </p:nvPr>
        </p:nvSpPr>
        <p:spPr>
          <a:xfrm>
            <a:off x="-236" y="4954968"/>
            <a:ext cx="12192010" cy="525401"/>
          </a:xfrm>
          <a:prstGeom prst="rect">
            <a:avLst/>
          </a:prstGeom>
        </p:spPr>
        <p:txBody>
          <a:bodyPr anchor="t"/>
          <a:lstStyle>
            <a:lvl1pPr algn="ctr">
              <a:defRPr>
                <a:latin typeface="+mn-lt"/>
              </a:defRPr>
            </a:lvl1pPr>
          </a:lstStyle>
          <a:p>
            <a:r>
              <a:rPr lang="en-US" noProof="0" dirty="0"/>
              <a:t>Click to add main text</a:t>
            </a:r>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2700"/>
            <a:ext cx="2437200" cy="2437200"/>
          </a:xfrm>
        </p:spPr>
        <p:txBody>
          <a:bodyPr lIns="180000" tIns="180000" rIns="180000" bIns="180000"/>
          <a:lstStyle>
            <a:lvl1pPr algn="l">
              <a:defRPr sz="1400">
                <a:latin typeface="+mn-lt"/>
              </a:defRPr>
            </a:lvl1pPr>
          </a:lstStyle>
          <a:p>
            <a:pPr lvl="0"/>
            <a:r>
              <a:rPr lang="en-US" dirty="0"/>
              <a:t>Click to add text/picture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2440408" y="-127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4877640" y="-127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7314872" y="-127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9752105" y="-127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24288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1" name="Content Placeholder 40">
            <a:extLst>
              <a:ext uri="{FF2B5EF4-FFF2-40B4-BE49-F238E27FC236}">
                <a16:creationId xmlns:a16="http://schemas.microsoft.com/office/drawing/2014/main" id="{B6C920B2-4F30-4A7A-A489-8D5088BC8E19}"/>
              </a:ext>
            </a:extLst>
          </p:cNvPr>
          <p:cNvSpPr>
            <a:spLocks noGrp="1"/>
          </p:cNvSpPr>
          <p:nvPr>
            <p:ph sz="quarter" idx="40" hasCustomPrompt="1"/>
          </p:nvPr>
        </p:nvSpPr>
        <p:spPr>
          <a:xfrm>
            <a:off x="2438700" y="24288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4877400" y="24288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5" name="Content Placeholder 44">
            <a:extLst>
              <a:ext uri="{FF2B5EF4-FFF2-40B4-BE49-F238E27FC236}">
                <a16:creationId xmlns:a16="http://schemas.microsoft.com/office/drawing/2014/main" id="{D5A63F9B-E3F2-49C2-8EEA-E5EDC8B0649F}"/>
              </a:ext>
            </a:extLst>
          </p:cNvPr>
          <p:cNvSpPr>
            <a:spLocks noGrp="1"/>
          </p:cNvSpPr>
          <p:nvPr>
            <p:ph sz="quarter" idx="42" hasCustomPrompt="1"/>
          </p:nvPr>
        </p:nvSpPr>
        <p:spPr>
          <a:xfrm>
            <a:off x="7316100" y="24288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7" name="Content Placeholder 46">
            <a:extLst>
              <a:ext uri="{FF2B5EF4-FFF2-40B4-BE49-F238E27FC236}">
                <a16:creationId xmlns:a16="http://schemas.microsoft.com/office/drawing/2014/main" id="{93933584-2454-4A85-B2E5-6584B9E2EEA0}"/>
              </a:ext>
            </a:extLst>
          </p:cNvPr>
          <p:cNvSpPr>
            <a:spLocks noGrp="1"/>
          </p:cNvSpPr>
          <p:nvPr>
            <p:ph sz="quarter" idx="43" hasCustomPrompt="1"/>
          </p:nvPr>
        </p:nvSpPr>
        <p:spPr>
          <a:xfrm>
            <a:off x="9754800" y="24288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 name="Date Placeholder 1">
            <a:extLst>
              <a:ext uri="{FF2B5EF4-FFF2-40B4-BE49-F238E27FC236}">
                <a16:creationId xmlns:a16="http://schemas.microsoft.com/office/drawing/2014/main" id="{5B04806E-1DED-4A0A-B71F-55DA256973B5}"/>
              </a:ext>
            </a:extLst>
          </p:cNvPr>
          <p:cNvSpPr>
            <a:spLocks noGrp="1"/>
          </p:cNvSpPr>
          <p:nvPr>
            <p:ph type="dt" sz="half" idx="44"/>
          </p:nvPr>
        </p:nvSpPr>
        <p:spPr/>
        <p:txBody>
          <a:bodyPr/>
          <a:lstStyle/>
          <a:p>
            <a:endParaRPr lang="en-US" dirty="0"/>
          </a:p>
        </p:txBody>
      </p:sp>
      <p:sp>
        <p:nvSpPr>
          <p:cNvPr id="3" name="Footer Placeholder 2">
            <a:extLst>
              <a:ext uri="{FF2B5EF4-FFF2-40B4-BE49-F238E27FC236}">
                <a16:creationId xmlns:a16="http://schemas.microsoft.com/office/drawing/2014/main" id="{94F46FDC-7AA2-4694-BCDF-8EE9A9C81FBE}"/>
              </a:ext>
            </a:extLst>
          </p:cNvPr>
          <p:cNvSpPr>
            <a:spLocks noGrp="1"/>
          </p:cNvSpPr>
          <p:nvPr>
            <p:ph type="ftr" sz="quarter" idx="45"/>
          </p:nvPr>
        </p:nvSpPr>
        <p:spPr/>
        <p:txBody>
          <a:bodyPr/>
          <a:lstStyle/>
          <a:p>
            <a:endParaRPr lang="en-US" dirty="0"/>
          </a:p>
        </p:txBody>
      </p:sp>
      <p:sp>
        <p:nvSpPr>
          <p:cNvPr id="21" name="Slide Number Placeholder 11">
            <a:extLst>
              <a:ext uri="{FF2B5EF4-FFF2-40B4-BE49-F238E27FC236}">
                <a16:creationId xmlns:a16="http://schemas.microsoft.com/office/drawing/2014/main" id="{B7D063E6-C3D1-4375-9F6C-ABDCADC75CD7}"/>
              </a:ext>
            </a:extLst>
          </p:cNvPr>
          <p:cNvSpPr>
            <a:spLocks noGrp="1"/>
          </p:cNvSpPr>
          <p:nvPr>
            <p:ph type="sldNum" sz="quarter" idx="46"/>
          </p:nvPr>
        </p:nvSpPr>
        <p:spPr>
          <a:xfrm>
            <a:off x="515939" y="6247919"/>
            <a:ext cx="306912"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274516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Messag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815E25-1639-45D6-B5D5-9DE8CF966177}"/>
              </a:ext>
            </a:extLst>
          </p:cNvPr>
          <p:cNvPicPr>
            <a:picLocks noChangeAspect="1"/>
          </p:cNvPicPr>
          <p:nvPr userDrawn="1"/>
        </p:nvPicPr>
        <p:blipFill>
          <a:blip r:embed="rId3"/>
          <a:stretch>
            <a:fillRect/>
          </a:stretch>
        </p:blipFill>
        <p:spPr>
          <a:xfrm>
            <a:off x="-7916" y="191"/>
            <a:ext cx="12189630" cy="6857809"/>
          </a:xfrm>
          <a:prstGeom prst="rect">
            <a:avLst/>
          </a:prstGeom>
        </p:spPr>
      </p:pic>
      <p:grpSp>
        <p:nvGrpSpPr>
          <p:cNvPr id="16" name="Group 15">
            <a:extLst>
              <a:ext uri="{FF2B5EF4-FFF2-40B4-BE49-F238E27FC236}">
                <a16:creationId xmlns:a16="http://schemas.microsoft.com/office/drawing/2014/main" id="{595DD630-3D40-418A-A9A3-58D3B78F158B}"/>
              </a:ext>
            </a:extLst>
          </p:cNvPr>
          <p:cNvGrpSpPr/>
          <p:nvPr userDrawn="1"/>
        </p:nvGrpSpPr>
        <p:grpSpPr>
          <a:xfrm>
            <a:off x="5127876" y="1700109"/>
            <a:ext cx="1933074" cy="930741"/>
            <a:chOff x="7392988" y="-223838"/>
            <a:chExt cx="936625" cy="450851"/>
          </a:xfrm>
          <a:solidFill>
            <a:schemeClr val="bg1"/>
          </a:solidFill>
        </p:grpSpPr>
        <p:sp>
          <p:nvSpPr>
            <p:cNvPr id="17" name="Freeform 5">
              <a:extLst>
                <a:ext uri="{FF2B5EF4-FFF2-40B4-BE49-F238E27FC236}">
                  <a16:creationId xmlns:a16="http://schemas.microsoft.com/office/drawing/2014/main" id="{556610B8-5DD5-4F0F-AE24-7372DC2CFCB7}"/>
                </a:ext>
              </a:extLst>
            </p:cNvPr>
            <p:cNvSpPr>
              <a:spLocks/>
            </p:cNvSpPr>
            <p:nvPr/>
          </p:nvSpPr>
          <p:spPr bwMode="auto">
            <a:xfrm>
              <a:off x="7396163" y="-223838"/>
              <a:ext cx="927100" cy="103188"/>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18" name="Freeform 6">
              <a:extLst>
                <a:ext uri="{FF2B5EF4-FFF2-40B4-BE49-F238E27FC236}">
                  <a16:creationId xmlns:a16="http://schemas.microsoft.com/office/drawing/2014/main" id="{6AC766E1-065F-4D7A-8522-06510201D0A9}"/>
                </a:ext>
              </a:extLst>
            </p:cNvPr>
            <p:cNvSpPr>
              <a:spLocks/>
            </p:cNvSpPr>
            <p:nvPr/>
          </p:nvSpPr>
          <p:spPr bwMode="auto">
            <a:xfrm>
              <a:off x="7396163" y="127000"/>
              <a:ext cx="927100" cy="100013"/>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19" name="Freeform 7">
              <a:extLst>
                <a:ext uri="{FF2B5EF4-FFF2-40B4-BE49-F238E27FC236}">
                  <a16:creationId xmlns:a16="http://schemas.microsoft.com/office/drawing/2014/main" id="{3BF104F0-4F2B-4C0F-B750-3444E560B4C3}"/>
                </a:ext>
              </a:extLst>
            </p:cNvPr>
            <p:cNvSpPr>
              <a:spLocks noEditPoints="1"/>
            </p:cNvSpPr>
            <p:nvPr/>
          </p:nvSpPr>
          <p:spPr bwMode="auto">
            <a:xfrm>
              <a:off x="7878763" y="-76200"/>
              <a:ext cx="450850" cy="16986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20" name="Freeform 8">
              <a:extLst>
                <a:ext uri="{FF2B5EF4-FFF2-40B4-BE49-F238E27FC236}">
                  <a16:creationId xmlns:a16="http://schemas.microsoft.com/office/drawing/2014/main" id="{D5D180BA-833A-4927-863D-4804D2B9263F}"/>
                </a:ext>
              </a:extLst>
            </p:cNvPr>
            <p:cNvSpPr>
              <a:spLocks noEditPoints="1"/>
            </p:cNvSpPr>
            <p:nvPr/>
          </p:nvSpPr>
          <p:spPr bwMode="auto">
            <a:xfrm>
              <a:off x="7392988" y="-76200"/>
              <a:ext cx="465138" cy="139700"/>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grpSp>
      <p:sp>
        <p:nvSpPr>
          <p:cNvPr id="23" name="Subtitle 2">
            <a:extLst>
              <a:ext uri="{FF2B5EF4-FFF2-40B4-BE49-F238E27FC236}">
                <a16:creationId xmlns:a16="http://schemas.microsoft.com/office/drawing/2014/main" id="{98A3BC37-0F27-43D4-A9B0-25D63B9F865C}"/>
              </a:ext>
            </a:extLst>
          </p:cNvPr>
          <p:cNvSpPr>
            <a:spLocks noGrp="1"/>
          </p:cNvSpPr>
          <p:nvPr>
            <p:ph type="subTitle" idx="1" hasCustomPrompt="1"/>
          </p:nvPr>
        </p:nvSpPr>
        <p:spPr>
          <a:xfrm>
            <a:off x="912576" y="3409349"/>
            <a:ext cx="10363675" cy="517065"/>
          </a:xfrm>
        </p:spPr>
        <p:txBody>
          <a:bodyPr>
            <a:noAutofit/>
          </a:bodyPr>
          <a:lstStyle>
            <a:lvl1pPr marL="0" indent="0" algn="ctr">
              <a:buNone/>
              <a:defRPr sz="2399">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Click to add message</a:t>
            </a:r>
          </a:p>
        </p:txBody>
      </p:sp>
      <p:sp>
        <p:nvSpPr>
          <p:cNvPr id="5" name="Text Placeholder 4">
            <a:extLst>
              <a:ext uri="{FF2B5EF4-FFF2-40B4-BE49-F238E27FC236}">
                <a16:creationId xmlns:a16="http://schemas.microsoft.com/office/drawing/2014/main" id="{3F6673AB-1F2F-4FD8-8886-B83E66502447}"/>
              </a:ext>
            </a:extLst>
          </p:cNvPr>
          <p:cNvSpPr>
            <a:spLocks noGrp="1"/>
          </p:cNvSpPr>
          <p:nvPr>
            <p:ph type="body" sz="quarter" idx="10" hasCustomPrompt="1"/>
          </p:nvPr>
        </p:nvSpPr>
        <p:spPr>
          <a:xfrm>
            <a:off x="4482307" y="5999911"/>
            <a:ext cx="3224213" cy="289426"/>
          </a:xfrm>
        </p:spPr>
        <p:txBody>
          <a:bodyPr/>
          <a:lstStyle>
            <a:lvl1pPr marL="0" indent="0" algn="ctr">
              <a:buFontTx/>
              <a:buNone/>
              <a:defRPr sz="1200">
                <a:solidFill>
                  <a:schemeClr val="bg1"/>
                </a:solidFill>
                <a:latin typeface="+mn-lt"/>
              </a:defRPr>
            </a:lvl1pPr>
            <a:lvl2pPr>
              <a:defRPr sz="1000"/>
            </a:lvl2pPr>
            <a:lvl3pPr>
              <a:defRPr sz="1000"/>
            </a:lvl3pPr>
            <a:lvl4pPr>
              <a:defRPr sz="1000"/>
            </a:lvl4pPr>
            <a:lvl5pPr>
              <a:defRPr sz="1000"/>
            </a:lvl5pPr>
          </a:lstStyle>
          <a:p>
            <a:pPr lvl="0"/>
            <a:r>
              <a:rPr lang="en-US" dirty="0"/>
              <a:t>atlascopco.com</a:t>
            </a:r>
            <a:endParaRPr lang="en-IN" dirty="0"/>
          </a:p>
        </p:txBody>
      </p:sp>
    </p:spTree>
    <p:custDataLst>
      <p:tags r:id="rId1"/>
    </p:custDataLst>
    <p:extLst>
      <p:ext uri="{BB962C8B-B14F-4D97-AF65-F5344CB8AC3E}">
        <p14:creationId xmlns:p14="http://schemas.microsoft.com/office/powerpoint/2010/main" val="231719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6893C-D5A1-40A9-A0A8-8095F1AD57AE}"/>
              </a:ext>
            </a:extLst>
          </p:cNvPr>
          <p:cNvPicPr>
            <a:picLocks noChangeAspect="1"/>
          </p:cNvPicPr>
          <p:nvPr userDrawn="1"/>
        </p:nvPicPr>
        <p:blipFill>
          <a:blip r:embed="rId3"/>
          <a:stretch>
            <a:fillRect/>
          </a:stretch>
        </p:blipFill>
        <p:spPr>
          <a:xfrm>
            <a:off x="-7916" y="191"/>
            <a:ext cx="12189630" cy="6857809"/>
          </a:xfrm>
          <a:prstGeom prst="rect">
            <a:avLst/>
          </a:prstGeom>
        </p:spPr>
      </p:pic>
      <p:grpSp>
        <p:nvGrpSpPr>
          <p:cNvPr id="16" name="Group 15">
            <a:extLst>
              <a:ext uri="{FF2B5EF4-FFF2-40B4-BE49-F238E27FC236}">
                <a16:creationId xmlns:a16="http://schemas.microsoft.com/office/drawing/2014/main" id="{595DD630-3D40-418A-A9A3-58D3B78F158B}"/>
              </a:ext>
            </a:extLst>
          </p:cNvPr>
          <p:cNvGrpSpPr/>
          <p:nvPr userDrawn="1"/>
        </p:nvGrpSpPr>
        <p:grpSpPr>
          <a:xfrm>
            <a:off x="4753324" y="2773000"/>
            <a:ext cx="2685353" cy="1292950"/>
            <a:chOff x="7392988" y="-223838"/>
            <a:chExt cx="936625" cy="450851"/>
          </a:xfrm>
          <a:solidFill>
            <a:schemeClr val="bg1"/>
          </a:solidFill>
        </p:grpSpPr>
        <p:sp>
          <p:nvSpPr>
            <p:cNvPr id="17" name="Freeform 5">
              <a:extLst>
                <a:ext uri="{FF2B5EF4-FFF2-40B4-BE49-F238E27FC236}">
                  <a16:creationId xmlns:a16="http://schemas.microsoft.com/office/drawing/2014/main" id="{556610B8-5DD5-4F0F-AE24-7372DC2CFCB7}"/>
                </a:ext>
              </a:extLst>
            </p:cNvPr>
            <p:cNvSpPr>
              <a:spLocks/>
            </p:cNvSpPr>
            <p:nvPr/>
          </p:nvSpPr>
          <p:spPr bwMode="auto">
            <a:xfrm>
              <a:off x="7396163" y="-223838"/>
              <a:ext cx="927100" cy="103188"/>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18" name="Freeform 6">
              <a:extLst>
                <a:ext uri="{FF2B5EF4-FFF2-40B4-BE49-F238E27FC236}">
                  <a16:creationId xmlns:a16="http://schemas.microsoft.com/office/drawing/2014/main" id="{6AC766E1-065F-4D7A-8522-06510201D0A9}"/>
                </a:ext>
              </a:extLst>
            </p:cNvPr>
            <p:cNvSpPr>
              <a:spLocks/>
            </p:cNvSpPr>
            <p:nvPr/>
          </p:nvSpPr>
          <p:spPr bwMode="auto">
            <a:xfrm>
              <a:off x="7396163" y="127000"/>
              <a:ext cx="927100" cy="100013"/>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19" name="Freeform 7">
              <a:extLst>
                <a:ext uri="{FF2B5EF4-FFF2-40B4-BE49-F238E27FC236}">
                  <a16:creationId xmlns:a16="http://schemas.microsoft.com/office/drawing/2014/main" id="{3BF104F0-4F2B-4C0F-B750-3444E560B4C3}"/>
                </a:ext>
              </a:extLst>
            </p:cNvPr>
            <p:cNvSpPr>
              <a:spLocks noEditPoints="1"/>
            </p:cNvSpPr>
            <p:nvPr/>
          </p:nvSpPr>
          <p:spPr bwMode="auto">
            <a:xfrm>
              <a:off x="7878763" y="-76200"/>
              <a:ext cx="450850" cy="16986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20" name="Freeform 8">
              <a:extLst>
                <a:ext uri="{FF2B5EF4-FFF2-40B4-BE49-F238E27FC236}">
                  <a16:creationId xmlns:a16="http://schemas.microsoft.com/office/drawing/2014/main" id="{D5D180BA-833A-4927-863D-4804D2B9263F}"/>
                </a:ext>
              </a:extLst>
            </p:cNvPr>
            <p:cNvSpPr>
              <a:spLocks noEditPoints="1"/>
            </p:cNvSpPr>
            <p:nvPr/>
          </p:nvSpPr>
          <p:spPr bwMode="auto">
            <a:xfrm>
              <a:off x="7392988" y="-76200"/>
              <a:ext cx="465138" cy="139700"/>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grpSp>
      <p:sp>
        <p:nvSpPr>
          <p:cNvPr id="10" name="Text Placeholder 4">
            <a:extLst>
              <a:ext uri="{FF2B5EF4-FFF2-40B4-BE49-F238E27FC236}">
                <a16:creationId xmlns:a16="http://schemas.microsoft.com/office/drawing/2014/main" id="{C99C4C1F-7562-4D8D-8284-8EA5F723FAF9}"/>
              </a:ext>
            </a:extLst>
          </p:cNvPr>
          <p:cNvSpPr>
            <a:spLocks noGrp="1"/>
          </p:cNvSpPr>
          <p:nvPr>
            <p:ph type="body" sz="quarter" idx="10" hasCustomPrompt="1"/>
          </p:nvPr>
        </p:nvSpPr>
        <p:spPr>
          <a:xfrm>
            <a:off x="4482307" y="4818811"/>
            <a:ext cx="3224213" cy="289426"/>
          </a:xfrm>
        </p:spPr>
        <p:txBody>
          <a:bodyPr/>
          <a:lstStyle>
            <a:lvl1pPr marL="0" indent="0" algn="ctr">
              <a:buFontTx/>
              <a:buNone/>
              <a:defRPr sz="1200">
                <a:solidFill>
                  <a:schemeClr val="bg1"/>
                </a:solidFill>
                <a:latin typeface="+mn-lt"/>
              </a:defRPr>
            </a:lvl1pPr>
            <a:lvl2pPr>
              <a:defRPr sz="1000"/>
            </a:lvl2pPr>
            <a:lvl3pPr>
              <a:defRPr sz="1000"/>
            </a:lvl3pPr>
            <a:lvl4pPr>
              <a:defRPr sz="1000"/>
            </a:lvl4pPr>
            <a:lvl5pPr>
              <a:defRPr sz="1000"/>
            </a:lvl5pPr>
          </a:lstStyle>
          <a:p>
            <a:pPr lvl="0"/>
            <a:r>
              <a:rPr lang="en-US" dirty="0"/>
              <a:t>atlascopco.com</a:t>
            </a:r>
            <a:endParaRPr lang="en-IN" dirty="0"/>
          </a:p>
        </p:txBody>
      </p:sp>
    </p:spTree>
    <p:custDataLst>
      <p:tags r:id="rId1"/>
    </p:custDataLst>
    <p:extLst>
      <p:ext uri="{BB962C8B-B14F-4D97-AF65-F5344CB8AC3E}">
        <p14:creationId xmlns:p14="http://schemas.microsoft.com/office/powerpoint/2010/main" val="14877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Large Right – White">
    <p:spTree>
      <p:nvGrpSpPr>
        <p:cNvPr id="1" name=""/>
        <p:cNvGrpSpPr/>
        <p:nvPr/>
      </p:nvGrpSpPr>
      <p:grpSpPr>
        <a:xfrm>
          <a:off x="0" y="0"/>
          <a:ext cx="0" cy="0"/>
          <a:chOff x="0" y="0"/>
          <a:chExt cx="0" cy="0"/>
        </a:xfrm>
      </p:grpSpPr>
      <p:sp>
        <p:nvSpPr>
          <p:cNvPr id="10" name="Picture Placeholder 40">
            <a:extLst>
              <a:ext uri="{FF2B5EF4-FFF2-40B4-BE49-F238E27FC236}">
                <a16:creationId xmlns:a16="http://schemas.microsoft.com/office/drawing/2014/main" id="{4DA0F014-2F6E-4819-A881-8B6D662AD858}"/>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a:solidFill>
            <a:schemeClr val="bg1">
              <a:alpha val="0"/>
            </a:schemeClr>
          </a:solidFill>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53" name="Picture Placeholder 52"/>
          <p:cNvSpPr>
            <a:spLocks noGrp="1"/>
          </p:cNvSpPr>
          <p:nvPr>
            <p:ph type="pic" sz="quarter" idx="13"/>
          </p:nvPr>
        </p:nvSpPr>
        <p:spPr>
          <a:xfrm flipH="1">
            <a:off x="6488187" y="2056159"/>
            <a:ext cx="5713176" cy="4814545"/>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579527 w 5691478"/>
              <a:gd name="connsiteY2" fmla="*/ 4839941 h 4839941"/>
              <a:gd name="connsiteX3" fmla="*/ 0 w 5691478"/>
              <a:gd name="connsiteY3" fmla="*/ 4839941 h 4839941"/>
              <a:gd name="connsiteX4" fmla="*/ 0 w 5691478"/>
              <a:gd name="connsiteY4" fmla="*/ 1738591 h 4839941"/>
              <a:gd name="connsiteX5" fmla="*/ 1086393 w 5691478"/>
              <a:gd name="connsiteY5" fmla="*/ 0 h 4839941"/>
              <a:gd name="connsiteX0" fmla="*/ 1086393 w 5767658"/>
              <a:gd name="connsiteY0" fmla="*/ 0 h 4839941"/>
              <a:gd name="connsiteX1" fmla="*/ 5767658 w 5767658"/>
              <a:gd name="connsiteY1" fmla="*/ 2953777 h 4839941"/>
              <a:gd name="connsiteX2" fmla="*/ 4579527 w 5767658"/>
              <a:gd name="connsiteY2" fmla="*/ 4839941 h 4839941"/>
              <a:gd name="connsiteX3" fmla="*/ 0 w 5767658"/>
              <a:gd name="connsiteY3" fmla="*/ 4839941 h 4839941"/>
              <a:gd name="connsiteX4" fmla="*/ 0 w 5767658"/>
              <a:gd name="connsiteY4" fmla="*/ 1738591 h 4839941"/>
              <a:gd name="connsiteX5" fmla="*/ 1086393 w 5767658"/>
              <a:gd name="connsiteY5" fmla="*/ 0 h 4839941"/>
              <a:gd name="connsiteX0" fmla="*/ 1134006 w 5767658"/>
              <a:gd name="connsiteY0" fmla="*/ 0 h 4801841"/>
              <a:gd name="connsiteX1" fmla="*/ 5767658 w 5767658"/>
              <a:gd name="connsiteY1" fmla="*/ 2915677 h 4801841"/>
              <a:gd name="connsiteX2" fmla="*/ 4579527 w 5767658"/>
              <a:gd name="connsiteY2" fmla="*/ 4801841 h 4801841"/>
              <a:gd name="connsiteX3" fmla="*/ 0 w 5767658"/>
              <a:gd name="connsiteY3" fmla="*/ 4801841 h 4801841"/>
              <a:gd name="connsiteX4" fmla="*/ 0 w 5767658"/>
              <a:gd name="connsiteY4" fmla="*/ 1700491 h 4801841"/>
              <a:gd name="connsiteX5" fmla="*/ 1134006 w 5767658"/>
              <a:gd name="connsiteY5" fmla="*/ 0 h 4801841"/>
              <a:gd name="connsiteX0" fmla="*/ 1153051 w 5786703"/>
              <a:gd name="connsiteY0" fmla="*/ 0 h 4801841"/>
              <a:gd name="connsiteX1" fmla="*/ 5786703 w 5786703"/>
              <a:gd name="connsiteY1" fmla="*/ 2915677 h 4801841"/>
              <a:gd name="connsiteX2" fmla="*/ 4598572 w 5786703"/>
              <a:gd name="connsiteY2" fmla="*/ 4801841 h 4801841"/>
              <a:gd name="connsiteX3" fmla="*/ 19045 w 5786703"/>
              <a:gd name="connsiteY3" fmla="*/ 4801841 h 4801841"/>
              <a:gd name="connsiteX4" fmla="*/ 0 w 5786703"/>
              <a:gd name="connsiteY4" fmla="*/ 1833841 h 4801841"/>
              <a:gd name="connsiteX5" fmla="*/ 1153051 w 5786703"/>
              <a:gd name="connsiteY5" fmla="*/ 0 h 4801841"/>
              <a:gd name="connsiteX0" fmla="*/ 1153051 w 5760879"/>
              <a:gd name="connsiteY0" fmla="*/ 0 h 4801841"/>
              <a:gd name="connsiteX1" fmla="*/ 5760879 w 5760879"/>
              <a:gd name="connsiteY1" fmla="*/ 2979177 h 4801841"/>
              <a:gd name="connsiteX2" fmla="*/ 4598572 w 5760879"/>
              <a:gd name="connsiteY2" fmla="*/ 4801841 h 4801841"/>
              <a:gd name="connsiteX3" fmla="*/ 19045 w 5760879"/>
              <a:gd name="connsiteY3" fmla="*/ 4801841 h 4801841"/>
              <a:gd name="connsiteX4" fmla="*/ 0 w 5760879"/>
              <a:gd name="connsiteY4" fmla="*/ 1833841 h 4801841"/>
              <a:gd name="connsiteX5" fmla="*/ 1153051 w 5760879"/>
              <a:gd name="connsiteY5" fmla="*/ 0 h 4801841"/>
              <a:gd name="connsiteX0" fmla="*/ 946456 w 5760879"/>
              <a:gd name="connsiteY0" fmla="*/ 0 h 4801841"/>
              <a:gd name="connsiteX1" fmla="*/ 5760879 w 5760879"/>
              <a:gd name="connsiteY1" fmla="*/ 2979177 h 4801841"/>
              <a:gd name="connsiteX2" fmla="*/ 4598572 w 5760879"/>
              <a:gd name="connsiteY2" fmla="*/ 4801841 h 4801841"/>
              <a:gd name="connsiteX3" fmla="*/ 19045 w 5760879"/>
              <a:gd name="connsiteY3" fmla="*/ 4801841 h 4801841"/>
              <a:gd name="connsiteX4" fmla="*/ 0 w 5760879"/>
              <a:gd name="connsiteY4" fmla="*/ 1833841 h 4801841"/>
              <a:gd name="connsiteX5" fmla="*/ 946456 w 5760879"/>
              <a:gd name="connsiteY5" fmla="*/ 0 h 4801841"/>
              <a:gd name="connsiteX0" fmla="*/ 959368 w 5773791"/>
              <a:gd name="connsiteY0" fmla="*/ 0 h 4801841"/>
              <a:gd name="connsiteX1" fmla="*/ 5773791 w 5773791"/>
              <a:gd name="connsiteY1" fmla="*/ 2979177 h 4801841"/>
              <a:gd name="connsiteX2" fmla="*/ 4611484 w 5773791"/>
              <a:gd name="connsiteY2" fmla="*/ 4801841 h 4801841"/>
              <a:gd name="connsiteX3" fmla="*/ 31957 w 5773791"/>
              <a:gd name="connsiteY3" fmla="*/ 4801841 h 4801841"/>
              <a:gd name="connsiteX4" fmla="*/ 0 w 5773791"/>
              <a:gd name="connsiteY4" fmla="*/ 1490941 h 4801841"/>
              <a:gd name="connsiteX5" fmla="*/ 959368 w 5773791"/>
              <a:gd name="connsiteY5" fmla="*/ 0 h 4801841"/>
              <a:gd name="connsiteX0" fmla="*/ 959368 w 5773791"/>
              <a:gd name="connsiteY0" fmla="*/ 0 h 4801841"/>
              <a:gd name="connsiteX1" fmla="*/ 5773791 w 5773791"/>
              <a:gd name="connsiteY1" fmla="*/ 2979177 h 4801841"/>
              <a:gd name="connsiteX2" fmla="*/ 4611484 w 5773791"/>
              <a:gd name="connsiteY2" fmla="*/ 4801841 h 4801841"/>
              <a:gd name="connsiteX3" fmla="*/ 12789 w 5773791"/>
              <a:gd name="connsiteY3" fmla="*/ 4801841 h 4801841"/>
              <a:gd name="connsiteX4" fmla="*/ 0 w 5773791"/>
              <a:gd name="connsiteY4" fmla="*/ 1490941 h 4801841"/>
              <a:gd name="connsiteX5" fmla="*/ 959368 w 5773791"/>
              <a:gd name="connsiteY5" fmla="*/ 0 h 4801841"/>
              <a:gd name="connsiteX0" fmla="*/ 981256 w 5795679"/>
              <a:gd name="connsiteY0" fmla="*/ 0 h 4810379"/>
              <a:gd name="connsiteX1" fmla="*/ 5795679 w 5795679"/>
              <a:gd name="connsiteY1" fmla="*/ 2979177 h 4810379"/>
              <a:gd name="connsiteX2" fmla="*/ 4633372 w 5795679"/>
              <a:gd name="connsiteY2" fmla="*/ 4801841 h 4810379"/>
              <a:gd name="connsiteX3" fmla="*/ 0 w 5795679"/>
              <a:gd name="connsiteY3" fmla="*/ 4810379 h 4810379"/>
              <a:gd name="connsiteX4" fmla="*/ 21888 w 5795679"/>
              <a:gd name="connsiteY4" fmla="*/ 1490941 h 4810379"/>
              <a:gd name="connsiteX5" fmla="*/ 981256 w 5795679"/>
              <a:gd name="connsiteY5" fmla="*/ 0 h 4810379"/>
              <a:gd name="connsiteX0" fmla="*/ 981256 w 5795679"/>
              <a:gd name="connsiteY0" fmla="*/ 0 h 4810379"/>
              <a:gd name="connsiteX1" fmla="*/ 5795679 w 5795679"/>
              <a:gd name="connsiteY1" fmla="*/ 2979177 h 4810379"/>
              <a:gd name="connsiteX2" fmla="*/ 4633372 w 5795679"/>
              <a:gd name="connsiteY2" fmla="*/ 4801841 h 4810379"/>
              <a:gd name="connsiteX3" fmla="*/ 0 w 5795679"/>
              <a:gd name="connsiteY3" fmla="*/ 4810379 h 4810379"/>
              <a:gd name="connsiteX4" fmla="*/ 4550 w 5795679"/>
              <a:gd name="connsiteY4" fmla="*/ 1490941 h 4810379"/>
              <a:gd name="connsiteX5" fmla="*/ 981256 w 5795679"/>
              <a:gd name="connsiteY5" fmla="*/ 0 h 481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679" h="4810379">
                <a:moveTo>
                  <a:pt x="981256" y="0"/>
                </a:moveTo>
                <a:lnTo>
                  <a:pt x="5795679" y="2979177"/>
                </a:lnTo>
                <a:lnTo>
                  <a:pt x="4633372" y="4801841"/>
                </a:lnTo>
                <a:lnTo>
                  <a:pt x="0" y="4810379"/>
                </a:lnTo>
                <a:cubicBezTo>
                  <a:pt x="1517" y="3703900"/>
                  <a:pt x="3033" y="2597420"/>
                  <a:pt x="4550" y="1490941"/>
                </a:cubicBezTo>
                <a:lnTo>
                  <a:pt x="981256" y="0"/>
                </a:ln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dirty="0"/>
              <a:t>Click icon to add picture</a:t>
            </a:r>
          </a:p>
        </p:txBody>
      </p:sp>
      <p:sp>
        <p:nvSpPr>
          <p:cNvPr id="16" name="Picture Placeholder 3">
            <a:extLst>
              <a:ext uri="{FF2B5EF4-FFF2-40B4-BE49-F238E27FC236}">
                <a16:creationId xmlns:a16="http://schemas.microsoft.com/office/drawing/2014/main" id="{015052C4-2CCC-427B-8C94-CD25879A1162}"/>
              </a:ext>
            </a:extLst>
          </p:cNvPr>
          <p:cNvSpPr>
            <a:spLocks noGrp="1"/>
          </p:cNvSpPr>
          <p:nvPr>
            <p:ph type="pic" sz="quarter" idx="16"/>
          </p:nvPr>
        </p:nvSpPr>
        <p:spPr>
          <a:xfrm>
            <a:off x="518400" y="4536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to add picture</a:t>
            </a:r>
            <a:endParaRPr lang="en-IN" dirty="0"/>
          </a:p>
        </p:txBody>
      </p:sp>
      <p:sp>
        <p:nvSpPr>
          <p:cNvPr id="8" name="Subtitle 2">
            <a:extLst>
              <a:ext uri="{FF2B5EF4-FFF2-40B4-BE49-F238E27FC236}">
                <a16:creationId xmlns:a16="http://schemas.microsoft.com/office/drawing/2014/main" id="{B9388D79-EFAC-41C8-B033-89D51F521C32}"/>
              </a:ext>
            </a:extLst>
          </p:cNvPr>
          <p:cNvSpPr>
            <a:spLocks noGrp="1"/>
          </p:cNvSpPr>
          <p:nvPr>
            <p:ph type="subTitle" idx="1" hasCustomPrompt="1"/>
          </p:nvPr>
        </p:nvSpPr>
        <p:spPr bwMode="gray">
          <a:xfrm>
            <a:off x="7779804" y="5715000"/>
            <a:ext cx="3883633" cy="308782"/>
          </a:xfrm>
        </p:spPr>
        <p:txBody>
          <a:bodyPr wrap="square" lIns="72000" tIns="72000" rIns="72000" bIns="72000" anchor="t" anchorCtr="0">
            <a:noAutofit/>
          </a:bodyPr>
          <a:lstStyle>
            <a:lvl1pPr marL="0" indent="0" algn="r">
              <a:lnSpc>
                <a:spcPct val="120000"/>
              </a:lnSpc>
              <a:spcBef>
                <a:spcPts val="800"/>
              </a:spcBef>
              <a:buNone/>
              <a:defRPr sz="14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9" name="Title 1">
            <a:extLst>
              <a:ext uri="{FF2B5EF4-FFF2-40B4-BE49-F238E27FC236}">
                <a16:creationId xmlns:a16="http://schemas.microsoft.com/office/drawing/2014/main" id="{C9239CA2-7186-4499-AFA5-5E7A6B356493}"/>
              </a:ext>
            </a:extLst>
          </p:cNvPr>
          <p:cNvSpPr>
            <a:spLocks noGrp="1"/>
          </p:cNvSpPr>
          <p:nvPr>
            <p:ph type="ctrTitle" hasCustomPrompt="1"/>
          </p:nvPr>
        </p:nvSpPr>
        <p:spPr bwMode="gray">
          <a:xfrm>
            <a:off x="7779805" y="4179011"/>
            <a:ext cx="3883632" cy="1497889"/>
          </a:xfrm>
          <a:custGeom>
            <a:avLst/>
            <a:gdLst>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0 w 3883632"/>
              <a:gd name="connsiteY4" fmla="*/ 0 h 1497889"/>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5295 w 3883632"/>
              <a:gd name="connsiteY4" fmla="*/ 824789 h 1497889"/>
              <a:gd name="connsiteX5" fmla="*/ 0 w 3883632"/>
              <a:gd name="connsiteY5" fmla="*/ 0 h 1497889"/>
              <a:gd name="connsiteX0" fmla="*/ 125730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5295 w 3883632"/>
              <a:gd name="connsiteY4" fmla="*/ 824789 h 1497889"/>
              <a:gd name="connsiteX5" fmla="*/ 1257300 w 3883632"/>
              <a:gd name="connsiteY5" fmla="*/ 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632" h="1497889">
                <a:moveTo>
                  <a:pt x="1257300" y="0"/>
                </a:moveTo>
                <a:lnTo>
                  <a:pt x="3883632" y="0"/>
                </a:lnTo>
                <a:lnTo>
                  <a:pt x="3883632" y="1497889"/>
                </a:lnTo>
                <a:lnTo>
                  <a:pt x="0" y="1497889"/>
                </a:lnTo>
                <a:lnTo>
                  <a:pt x="5295" y="824789"/>
                </a:lnTo>
                <a:lnTo>
                  <a:pt x="1257300" y="0"/>
                </a:lnTo>
                <a:close/>
              </a:path>
            </a:pathLst>
          </a:custGeom>
        </p:spPr>
        <p:txBody>
          <a:bodyPr wrap="square" lIns="72000" tIns="72000" rIns="72000" bIns="72000" anchor="b" anchorCtr="0">
            <a:noAutofit/>
          </a:bodyPr>
          <a:lstStyle>
            <a:lvl1pPr algn="r">
              <a:defRPr sz="3000"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20398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Small Left – Blue">
    <p:spTree>
      <p:nvGrpSpPr>
        <p:cNvPr id="1" name=""/>
        <p:cNvGrpSpPr/>
        <p:nvPr/>
      </p:nvGrpSpPr>
      <p:grpSpPr>
        <a:xfrm>
          <a:off x="0" y="0"/>
          <a:ext cx="0" cy="0"/>
          <a:chOff x="0" y="0"/>
          <a:chExt cx="0" cy="0"/>
        </a:xfrm>
      </p:grpSpPr>
      <p:sp>
        <p:nvSpPr>
          <p:cNvPr id="13" name="Picture Placeholder 40">
            <a:extLst>
              <a:ext uri="{FF2B5EF4-FFF2-40B4-BE49-F238E27FC236}">
                <a16:creationId xmlns:a16="http://schemas.microsoft.com/office/drawing/2014/main" id="{6CB4D508-CC47-4714-9907-E5EF2733851C}"/>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12" name="Picture Placeholder 52">
            <a:extLst>
              <a:ext uri="{FF2B5EF4-FFF2-40B4-BE49-F238E27FC236}">
                <a16:creationId xmlns:a16="http://schemas.microsoft.com/office/drawing/2014/main" id="{F4F85227-D5B1-4F01-81B8-97DBCA398D5C}"/>
              </a:ext>
            </a:extLst>
          </p:cNvPr>
          <p:cNvSpPr>
            <a:spLocks noGrp="1"/>
          </p:cNvSpPr>
          <p:nvPr>
            <p:ph type="pic" sz="quarter" idx="14"/>
          </p:nvPr>
        </p:nvSpPr>
        <p:spPr>
          <a:xfrm>
            <a:off x="-8491" y="3372440"/>
            <a:ext cx="4143600" cy="3492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657139 w 4060870"/>
              <a:gd name="connsiteY0" fmla="*/ 0 h 3430120"/>
              <a:gd name="connsiteX1" fmla="*/ 4060870 w 4060870"/>
              <a:gd name="connsiteY1" fmla="*/ 2121806 h 3430120"/>
              <a:gd name="connsiteX2" fmla="*/ 3253639 w 4060870"/>
              <a:gd name="connsiteY2" fmla="*/ 3430120 h 3430120"/>
              <a:gd name="connsiteX3" fmla="*/ 917 w 4060870"/>
              <a:gd name="connsiteY3" fmla="*/ 3430120 h 3430120"/>
              <a:gd name="connsiteX4" fmla="*/ 917 w 4060870"/>
              <a:gd name="connsiteY4" fmla="*/ 1314608 h 3430120"/>
              <a:gd name="connsiteX5" fmla="*/ 657139 w 4060870"/>
              <a:gd name="connsiteY5" fmla="*/ 0 h 3430120"/>
              <a:gd name="connsiteX0" fmla="*/ 657139 w 4060870"/>
              <a:gd name="connsiteY0" fmla="*/ 0 h 3430120"/>
              <a:gd name="connsiteX1" fmla="*/ 4060870 w 4060870"/>
              <a:gd name="connsiteY1" fmla="*/ 2121806 h 3430120"/>
              <a:gd name="connsiteX2" fmla="*/ 3253639 w 4060870"/>
              <a:gd name="connsiteY2" fmla="*/ 3430120 h 3430120"/>
              <a:gd name="connsiteX3" fmla="*/ 917 w 4060870"/>
              <a:gd name="connsiteY3" fmla="*/ 3430120 h 3430120"/>
              <a:gd name="connsiteX4" fmla="*/ 917 w 4060870"/>
              <a:gd name="connsiteY4" fmla="*/ 1092843 h 3430120"/>
              <a:gd name="connsiteX5" fmla="*/ 657139 w 4060870"/>
              <a:gd name="connsiteY5" fmla="*/ 0 h 3430120"/>
              <a:gd name="connsiteX0" fmla="*/ 665462 w 4069193"/>
              <a:gd name="connsiteY0" fmla="*/ 0 h 3430120"/>
              <a:gd name="connsiteX1" fmla="*/ 4069193 w 4069193"/>
              <a:gd name="connsiteY1" fmla="*/ 2121806 h 3430120"/>
              <a:gd name="connsiteX2" fmla="*/ 3261962 w 4069193"/>
              <a:gd name="connsiteY2" fmla="*/ 3430120 h 3430120"/>
              <a:gd name="connsiteX3" fmla="*/ 9240 w 4069193"/>
              <a:gd name="connsiteY3" fmla="*/ 3430120 h 3430120"/>
              <a:gd name="connsiteX4" fmla="*/ 0 w 4069193"/>
              <a:gd name="connsiteY4" fmla="*/ 1065122 h 3430120"/>
              <a:gd name="connsiteX5" fmla="*/ 665462 w 4069193"/>
              <a:gd name="connsiteY5" fmla="*/ 0 h 34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193" h="3430120">
                <a:moveTo>
                  <a:pt x="665462" y="0"/>
                </a:moveTo>
                <a:lnTo>
                  <a:pt x="4069193" y="2121806"/>
                </a:lnTo>
                <a:lnTo>
                  <a:pt x="3261962" y="3430120"/>
                </a:lnTo>
                <a:lnTo>
                  <a:pt x="9240" y="3430120"/>
                </a:lnTo>
                <a:cubicBezTo>
                  <a:pt x="6066" y="2637637"/>
                  <a:pt x="3174" y="1857605"/>
                  <a:pt x="0" y="1065122"/>
                </a:cubicBezTo>
                <a:cubicBezTo>
                  <a:pt x="362131" y="485592"/>
                  <a:pt x="316028" y="579530"/>
                  <a:pt x="665462" y="0"/>
                </a:cubicBezTo>
                <a:close/>
              </a:path>
            </a:pathLst>
          </a:custGeom>
          <a:blipFill dpi="0" rotWithShape="1">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dirty="0"/>
              <a:t>Click icon to add picture</a:t>
            </a:r>
          </a:p>
        </p:txBody>
      </p:sp>
      <p:sp>
        <p:nvSpPr>
          <p:cNvPr id="15" name="Picture Placeholder 3">
            <a:extLst>
              <a:ext uri="{FF2B5EF4-FFF2-40B4-BE49-F238E27FC236}">
                <a16:creationId xmlns:a16="http://schemas.microsoft.com/office/drawing/2014/main" id="{808865D5-B4B6-4032-9D13-EE47CA4E5F46}"/>
              </a:ext>
            </a:extLst>
          </p:cNvPr>
          <p:cNvSpPr>
            <a:spLocks noGrp="1"/>
          </p:cNvSpPr>
          <p:nvPr>
            <p:ph type="pic" sz="quarter" idx="16"/>
          </p:nvPr>
        </p:nvSpPr>
        <p:spPr>
          <a:xfrm>
            <a:off x="10299600" y="4536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to add picture</a:t>
            </a:r>
            <a:endParaRPr lang="en-IN" dirty="0"/>
          </a:p>
        </p:txBody>
      </p:sp>
      <p:sp>
        <p:nvSpPr>
          <p:cNvPr id="18" name="Subtitle 2">
            <a:extLst>
              <a:ext uri="{FF2B5EF4-FFF2-40B4-BE49-F238E27FC236}">
                <a16:creationId xmlns:a16="http://schemas.microsoft.com/office/drawing/2014/main" id="{8516DE58-D11A-4F79-94E2-86D150B227BC}"/>
              </a:ext>
            </a:extLst>
          </p:cNvPr>
          <p:cNvSpPr>
            <a:spLocks noGrp="1"/>
          </p:cNvSpPr>
          <p:nvPr>
            <p:ph type="subTitle" idx="1" hasCustomPrompt="1"/>
          </p:nvPr>
        </p:nvSpPr>
        <p:spPr bwMode="gray">
          <a:xfrm>
            <a:off x="261511" y="5715000"/>
            <a:ext cx="3049114" cy="308782"/>
          </a:xfrm>
        </p:spPr>
        <p:txBody>
          <a:bodyPr wrap="square" lIns="72000" tIns="72000" rIns="72000" bIns="72000" anchor="t" anchorCtr="0">
            <a:noAutofit/>
          </a:bodyPr>
          <a:lstStyle>
            <a:lvl1pPr marL="0" indent="0" algn="l">
              <a:lnSpc>
                <a:spcPct val="120000"/>
              </a:lnSpc>
              <a:spcBef>
                <a:spcPts val="800"/>
              </a:spcBef>
              <a:buNone/>
              <a:defRPr sz="12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25" name="Title 1">
            <a:extLst>
              <a:ext uri="{FF2B5EF4-FFF2-40B4-BE49-F238E27FC236}">
                <a16:creationId xmlns:a16="http://schemas.microsoft.com/office/drawing/2014/main" id="{647EB2DE-D8A0-41C9-8E99-6E170E888664}"/>
              </a:ext>
            </a:extLst>
          </p:cNvPr>
          <p:cNvSpPr>
            <a:spLocks noGrp="1"/>
          </p:cNvSpPr>
          <p:nvPr>
            <p:ph type="ctrTitle" hasCustomPrompt="1"/>
          </p:nvPr>
        </p:nvSpPr>
        <p:spPr bwMode="gray">
          <a:xfrm>
            <a:off x="261509" y="4911477"/>
            <a:ext cx="3049115" cy="762350"/>
          </a:xfrm>
          <a:custGeom>
            <a:avLst/>
            <a:gdLst>
              <a:gd name="connsiteX0" fmla="*/ 0 w 2796473"/>
              <a:gd name="connsiteY0" fmla="*/ 0 h 756000"/>
              <a:gd name="connsiteX1" fmla="*/ 2796473 w 2796473"/>
              <a:gd name="connsiteY1" fmla="*/ 0 h 756000"/>
              <a:gd name="connsiteX2" fmla="*/ 2796473 w 2796473"/>
              <a:gd name="connsiteY2" fmla="*/ 756000 h 756000"/>
              <a:gd name="connsiteX3" fmla="*/ 0 w 2796473"/>
              <a:gd name="connsiteY3" fmla="*/ 756000 h 756000"/>
              <a:gd name="connsiteX4" fmla="*/ 0 w 2796473"/>
              <a:gd name="connsiteY4" fmla="*/ 0 h 756000"/>
              <a:gd name="connsiteX0" fmla="*/ 0 w 2796473"/>
              <a:gd name="connsiteY0" fmla="*/ 0 h 756000"/>
              <a:gd name="connsiteX1" fmla="*/ 2796473 w 2796473"/>
              <a:gd name="connsiteY1" fmla="*/ 0 h 756000"/>
              <a:gd name="connsiteX2" fmla="*/ 2794199 w 2796473"/>
              <a:gd name="connsiteY2" fmla="*/ 498723 h 756000"/>
              <a:gd name="connsiteX3" fmla="*/ 2796473 w 2796473"/>
              <a:gd name="connsiteY3" fmla="*/ 756000 h 756000"/>
              <a:gd name="connsiteX4" fmla="*/ 0 w 2796473"/>
              <a:gd name="connsiteY4" fmla="*/ 756000 h 756000"/>
              <a:gd name="connsiteX5" fmla="*/ 0 w 2796473"/>
              <a:gd name="connsiteY5" fmla="*/ 0 h 756000"/>
              <a:gd name="connsiteX0" fmla="*/ 0 w 2796473"/>
              <a:gd name="connsiteY0" fmla="*/ 6350 h 762350"/>
              <a:gd name="connsiteX1" fmla="*/ 2091623 w 2796473"/>
              <a:gd name="connsiteY1" fmla="*/ 0 h 762350"/>
              <a:gd name="connsiteX2" fmla="*/ 2794199 w 2796473"/>
              <a:gd name="connsiteY2" fmla="*/ 505073 h 762350"/>
              <a:gd name="connsiteX3" fmla="*/ 2796473 w 2796473"/>
              <a:gd name="connsiteY3" fmla="*/ 762350 h 762350"/>
              <a:gd name="connsiteX4" fmla="*/ 0 w 2796473"/>
              <a:gd name="connsiteY4" fmla="*/ 762350 h 762350"/>
              <a:gd name="connsiteX5" fmla="*/ 0 w 2796473"/>
              <a:gd name="connsiteY5" fmla="*/ 6350 h 7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3" h="762350">
                <a:moveTo>
                  <a:pt x="0" y="6350"/>
                </a:moveTo>
                <a:lnTo>
                  <a:pt x="2091623" y="0"/>
                </a:lnTo>
                <a:lnTo>
                  <a:pt x="2794199" y="505073"/>
                </a:lnTo>
                <a:lnTo>
                  <a:pt x="2796473" y="762350"/>
                </a:lnTo>
                <a:lnTo>
                  <a:pt x="0" y="762350"/>
                </a:lnTo>
                <a:lnTo>
                  <a:pt x="0" y="6350"/>
                </a:lnTo>
                <a:close/>
              </a:path>
            </a:pathLst>
          </a:custGeom>
        </p:spPr>
        <p:txBody>
          <a:bodyPr wrap="square" lIns="72000" tIns="72000" rIns="72000" bIns="72000" anchor="b" anchorCtr="0">
            <a:noAutofit/>
          </a:bodyPr>
          <a:lstStyle>
            <a:lvl1pPr>
              <a:defRPr sz="2599" b="1"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144828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Small Left – White">
    <p:spTree>
      <p:nvGrpSpPr>
        <p:cNvPr id="1" name=""/>
        <p:cNvGrpSpPr/>
        <p:nvPr/>
      </p:nvGrpSpPr>
      <p:grpSpPr>
        <a:xfrm>
          <a:off x="0" y="0"/>
          <a:ext cx="0" cy="0"/>
          <a:chOff x="0" y="0"/>
          <a:chExt cx="0" cy="0"/>
        </a:xfrm>
      </p:grpSpPr>
      <p:sp>
        <p:nvSpPr>
          <p:cNvPr id="10" name="Picture Placeholder 40">
            <a:extLst>
              <a:ext uri="{FF2B5EF4-FFF2-40B4-BE49-F238E27FC236}">
                <a16:creationId xmlns:a16="http://schemas.microsoft.com/office/drawing/2014/main" id="{18E9023F-58D7-4856-9F6D-F699BBAFAE15}"/>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9" name="Picture Placeholder 52">
            <a:extLst>
              <a:ext uri="{FF2B5EF4-FFF2-40B4-BE49-F238E27FC236}">
                <a16:creationId xmlns:a16="http://schemas.microsoft.com/office/drawing/2014/main" id="{99B10921-C2E3-484E-847C-AD64DE2CA7F1}"/>
              </a:ext>
            </a:extLst>
          </p:cNvPr>
          <p:cNvSpPr>
            <a:spLocks noGrp="1"/>
          </p:cNvSpPr>
          <p:nvPr>
            <p:ph type="pic" sz="quarter" idx="14"/>
          </p:nvPr>
        </p:nvSpPr>
        <p:spPr>
          <a:xfrm>
            <a:off x="0" y="3381867"/>
            <a:ext cx="4142859" cy="3489947"/>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000439 h 3374678"/>
              <a:gd name="connsiteX5" fmla="*/ 758782 w 4060870"/>
              <a:gd name="connsiteY5" fmla="*/ 0 h 3374678"/>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870" h="3420879">
                <a:moveTo>
                  <a:pt x="657139" y="0"/>
                </a:moveTo>
                <a:lnTo>
                  <a:pt x="4060870" y="2112565"/>
                </a:lnTo>
                <a:lnTo>
                  <a:pt x="3253639" y="3420879"/>
                </a:lnTo>
                <a:lnTo>
                  <a:pt x="917" y="3420879"/>
                </a:lnTo>
                <a:cubicBezTo>
                  <a:pt x="-2257" y="2628396"/>
                  <a:pt x="4091" y="1839123"/>
                  <a:pt x="917" y="1046640"/>
                </a:cubicBezTo>
                <a:cubicBezTo>
                  <a:pt x="11918" y="1030765"/>
                  <a:pt x="631114" y="6635"/>
                  <a:pt x="657139"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dirty="0"/>
              <a:t>Click icon to add picture</a:t>
            </a:r>
          </a:p>
        </p:txBody>
      </p:sp>
      <p:sp>
        <p:nvSpPr>
          <p:cNvPr id="14" name="Picture Placeholder 3">
            <a:extLst>
              <a:ext uri="{FF2B5EF4-FFF2-40B4-BE49-F238E27FC236}">
                <a16:creationId xmlns:a16="http://schemas.microsoft.com/office/drawing/2014/main" id="{663498BD-D60F-495F-BF72-1ECD5C6F5F02}"/>
              </a:ext>
            </a:extLst>
          </p:cNvPr>
          <p:cNvSpPr>
            <a:spLocks noGrp="1"/>
          </p:cNvSpPr>
          <p:nvPr>
            <p:ph type="pic" sz="quarter" idx="16"/>
          </p:nvPr>
        </p:nvSpPr>
        <p:spPr>
          <a:xfrm>
            <a:off x="10299600" y="4500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to add picture</a:t>
            </a:r>
            <a:endParaRPr lang="en-IN" dirty="0"/>
          </a:p>
        </p:txBody>
      </p:sp>
      <p:sp>
        <p:nvSpPr>
          <p:cNvPr id="11" name="Subtitle 2">
            <a:extLst>
              <a:ext uri="{FF2B5EF4-FFF2-40B4-BE49-F238E27FC236}">
                <a16:creationId xmlns:a16="http://schemas.microsoft.com/office/drawing/2014/main" id="{C9CB8668-0F13-4345-9DB6-680EC05618A6}"/>
              </a:ext>
            </a:extLst>
          </p:cNvPr>
          <p:cNvSpPr>
            <a:spLocks noGrp="1"/>
          </p:cNvSpPr>
          <p:nvPr>
            <p:ph type="subTitle" idx="1" hasCustomPrompt="1"/>
          </p:nvPr>
        </p:nvSpPr>
        <p:spPr bwMode="gray">
          <a:xfrm>
            <a:off x="261511" y="5715000"/>
            <a:ext cx="3049114" cy="308782"/>
          </a:xfrm>
        </p:spPr>
        <p:txBody>
          <a:bodyPr wrap="square" lIns="72000" tIns="72000" rIns="72000" bIns="72000" anchor="t" anchorCtr="0">
            <a:noAutofit/>
          </a:bodyPr>
          <a:lstStyle>
            <a:lvl1pPr marL="0" indent="0" algn="l">
              <a:lnSpc>
                <a:spcPct val="120000"/>
              </a:lnSpc>
              <a:spcBef>
                <a:spcPts val="800"/>
              </a:spcBef>
              <a:buNone/>
              <a:defRPr sz="12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8" name="Title 1">
            <a:extLst>
              <a:ext uri="{FF2B5EF4-FFF2-40B4-BE49-F238E27FC236}">
                <a16:creationId xmlns:a16="http://schemas.microsoft.com/office/drawing/2014/main" id="{FE5879BC-A7BC-4B6E-B7D4-25D7ED4140C0}"/>
              </a:ext>
            </a:extLst>
          </p:cNvPr>
          <p:cNvSpPr>
            <a:spLocks noGrp="1"/>
          </p:cNvSpPr>
          <p:nvPr>
            <p:ph type="ctrTitle" hasCustomPrompt="1"/>
          </p:nvPr>
        </p:nvSpPr>
        <p:spPr bwMode="gray">
          <a:xfrm>
            <a:off x="261509" y="4911477"/>
            <a:ext cx="3049115" cy="762350"/>
          </a:xfrm>
          <a:custGeom>
            <a:avLst/>
            <a:gdLst>
              <a:gd name="connsiteX0" fmla="*/ 0 w 2796473"/>
              <a:gd name="connsiteY0" fmla="*/ 0 h 756000"/>
              <a:gd name="connsiteX1" fmla="*/ 2796473 w 2796473"/>
              <a:gd name="connsiteY1" fmla="*/ 0 h 756000"/>
              <a:gd name="connsiteX2" fmla="*/ 2796473 w 2796473"/>
              <a:gd name="connsiteY2" fmla="*/ 756000 h 756000"/>
              <a:gd name="connsiteX3" fmla="*/ 0 w 2796473"/>
              <a:gd name="connsiteY3" fmla="*/ 756000 h 756000"/>
              <a:gd name="connsiteX4" fmla="*/ 0 w 2796473"/>
              <a:gd name="connsiteY4" fmla="*/ 0 h 756000"/>
              <a:gd name="connsiteX0" fmla="*/ 0 w 2796473"/>
              <a:gd name="connsiteY0" fmla="*/ 0 h 756000"/>
              <a:gd name="connsiteX1" fmla="*/ 2796473 w 2796473"/>
              <a:gd name="connsiteY1" fmla="*/ 0 h 756000"/>
              <a:gd name="connsiteX2" fmla="*/ 2794199 w 2796473"/>
              <a:gd name="connsiteY2" fmla="*/ 498723 h 756000"/>
              <a:gd name="connsiteX3" fmla="*/ 2796473 w 2796473"/>
              <a:gd name="connsiteY3" fmla="*/ 756000 h 756000"/>
              <a:gd name="connsiteX4" fmla="*/ 0 w 2796473"/>
              <a:gd name="connsiteY4" fmla="*/ 756000 h 756000"/>
              <a:gd name="connsiteX5" fmla="*/ 0 w 2796473"/>
              <a:gd name="connsiteY5" fmla="*/ 0 h 756000"/>
              <a:gd name="connsiteX0" fmla="*/ 0 w 2796473"/>
              <a:gd name="connsiteY0" fmla="*/ 6350 h 762350"/>
              <a:gd name="connsiteX1" fmla="*/ 2110673 w 2796473"/>
              <a:gd name="connsiteY1" fmla="*/ 0 h 762350"/>
              <a:gd name="connsiteX2" fmla="*/ 2794199 w 2796473"/>
              <a:gd name="connsiteY2" fmla="*/ 505073 h 762350"/>
              <a:gd name="connsiteX3" fmla="*/ 2796473 w 2796473"/>
              <a:gd name="connsiteY3" fmla="*/ 762350 h 762350"/>
              <a:gd name="connsiteX4" fmla="*/ 0 w 2796473"/>
              <a:gd name="connsiteY4" fmla="*/ 762350 h 762350"/>
              <a:gd name="connsiteX5" fmla="*/ 0 w 2796473"/>
              <a:gd name="connsiteY5" fmla="*/ 6350 h 7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3" h="762350">
                <a:moveTo>
                  <a:pt x="0" y="6350"/>
                </a:moveTo>
                <a:lnTo>
                  <a:pt x="2110673" y="0"/>
                </a:lnTo>
                <a:lnTo>
                  <a:pt x="2794199" y="505073"/>
                </a:lnTo>
                <a:lnTo>
                  <a:pt x="2796473" y="762350"/>
                </a:lnTo>
                <a:lnTo>
                  <a:pt x="0" y="762350"/>
                </a:lnTo>
                <a:lnTo>
                  <a:pt x="0" y="6350"/>
                </a:lnTo>
                <a:close/>
              </a:path>
            </a:pathLst>
          </a:custGeom>
        </p:spPr>
        <p:txBody>
          <a:bodyPr wrap="square" lIns="72000" tIns="72000" rIns="72000" bIns="72000" anchor="b" anchorCtr="0">
            <a:noAutofit/>
          </a:bodyPr>
          <a:lstStyle>
            <a:lvl1pPr>
              <a:defRPr sz="2599"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400411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Small Right – Blue">
    <p:spTree>
      <p:nvGrpSpPr>
        <p:cNvPr id="1" name=""/>
        <p:cNvGrpSpPr/>
        <p:nvPr/>
      </p:nvGrpSpPr>
      <p:grpSpPr>
        <a:xfrm>
          <a:off x="0" y="0"/>
          <a:ext cx="0" cy="0"/>
          <a:chOff x="0" y="0"/>
          <a:chExt cx="0" cy="0"/>
        </a:xfrm>
      </p:grpSpPr>
      <p:sp>
        <p:nvSpPr>
          <p:cNvPr id="7" name="Picture Placeholder 40">
            <a:extLst>
              <a:ext uri="{FF2B5EF4-FFF2-40B4-BE49-F238E27FC236}">
                <a16:creationId xmlns:a16="http://schemas.microsoft.com/office/drawing/2014/main" id="{F4B5146D-F80E-4D76-AF19-25724F17D222}"/>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8" name="Picture Placeholder 52">
            <a:extLst>
              <a:ext uri="{FF2B5EF4-FFF2-40B4-BE49-F238E27FC236}">
                <a16:creationId xmlns:a16="http://schemas.microsoft.com/office/drawing/2014/main" id="{9103A69A-1950-46CA-975F-79D61153DB6A}"/>
              </a:ext>
            </a:extLst>
          </p:cNvPr>
          <p:cNvSpPr>
            <a:spLocks noGrp="1"/>
          </p:cNvSpPr>
          <p:nvPr>
            <p:ph type="pic" sz="quarter" idx="16"/>
          </p:nvPr>
        </p:nvSpPr>
        <p:spPr>
          <a:xfrm flipH="1">
            <a:off x="8042621" y="3381866"/>
            <a:ext cx="4160691" cy="3492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675620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305367 h 3420879"/>
              <a:gd name="connsiteX5" fmla="*/ 675620 w 4060870"/>
              <a:gd name="connsiteY5" fmla="*/ 0 h 3420879"/>
              <a:gd name="connsiteX0" fmla="*/ 693182 w 4078432"/>
              <a:gd name="connsiteY0" fmla="*/ 0 h 3420879"/>
              <a:gd name="connsiteX1" fmla="*/ 4078432 w 4078432"/>
              <a:gd name="connsiteY1" fmla="*/ 2112565 h 3420879"/>
              <a:gd name="connsiteX2" fmla="*/ 3271201 w 4078432"/>
              <a:gd name="connsiteY2" fmla="*/ 3420879 h 3420879"/>
              <a:gd name="connsiteX3" fmla="*/ 18479 w 4078432"/>
              <a:gd name="connsiteY3" fmla="*/ 3420879 h 3420879"/>
              <a:gd name="connsiteX4" fmla="*/ 0 w 4078432"/>
              <a:gd name="connsiteY4" fmla="*/ 1083602 h 3420879"/>
              <a:gd name="connsiteX5" fmla="*/ 693182 w 4078432"/>
              <a:gd name="connsiteY5" fmla="*/ 0 h 3420879"/>
              <a:gd name="connsiteX0" fmla="*/ 710004 w 4095254"/>
              <a:gd name="connsiteY0" fmla="*/ 0 h 3420879"/>
              <a:gd name="connsiteX1" fmla="*/ 4095254 w 4095254"/>
              <a:gd name="connsiteY1" fmla="*/ 2112565 h 3420879"/>
              <a:gd name="connsiteX2" fmla="*/ 3288023 w 4095254"/>
              <a:gd name="connsiteY2" fmla="*/ 3420879 h 3420879"/>
              <a:gd name="connsiteX3" fmla="*/ 35301 w 4095254"/>
              <a:gd name="connsiteY3" fmla="*/ 3420879 h 3420879"/>
              <a:gd name="connsiteX4" fmla="*/ 0 w 4095254"/>
              <a:gd name="connsiteY4" fmla="*/ 1083602 h 3420879"/>
              <a:gd name="connsiteX5" fmla="*/ 710004 w 4095254"/>
              <a:gd name="connsiteY5" fmla="*/ 0 h 3420879"/>
              <a:gd name="connsiteX0" fmla="*/ 710004 w 4095254"/>
              <a:gd name="connsiteY0" fmla="*/ 0 h 3420879"/>
              <a:gd name="connsiteX1" fmla="*/ 4095254 w 4095254"/>
              <a:gd name="connsiteY1" fmla="*/ 2112565 h 3420879"/>
              <a:gd name="connsiteX2" fmla="*/ 3288023 w 4095254"/>
              <a:gd name="connsiteY2" fmla="*/ 3420879 h 3420879"/>
              <a:gd name="connsiteX3" fmla="*/ 10066 w 4095254"/>
              <a:gd name="connsiteY3" fmla="*/ 3420879 h 3420879"/>
              <a:gd name="connsiteX4" fmla="*/ 0 w 4095254"/>
              <a:gd name="connsiteY4" fmla="*/ 1083602 h 3420879"/>
              <a:gd name="connsiteX5" fmla="*/ 710004 w 4095254"/>
              <a:gd name="connsiteY5" fmla="*/ 0 h 3420879"/>
              <a:gd name="connsiteX0" fmla="*/ 710004 w 4095254"/>
              <a:gd name="connsiteY0" fmla="*/ 0 h 3420879"/>
              <a:gd name="connsiteX1" fmla="*/ 4095254 w 4095254"/>
              <a:gd name="connsiteY1" fmla="*/ 2112565 h 3420879"/>
              <a:gd name="connsiteX2" fmla="*/ 3288023 w 4095254"/>
              <a:gd name="connsiteY2" fmla="*/ 3420879 h 3420879"/>
              <a:gd name="connsiteX3" fmla="*/ 1655 w 4095254"/>
              <a:gd name="connsiteY3" fmla="*/ 3420879 h 3420879"/>
              <a:gd name="connsiteX4" fmla="*/ 0 w 4095254"/>
              <a:gd name="connsiteY4" fmla="*/ 1083602 h 3420879"/>
              <a:gd name="connsiteX5" fmla="*/ 710004 w 4095254"/>
              <a:gd name="connsiteY5" fmla="*/ 0 h 3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254" h="3420879">
                <a:moveTo>
                  <a:pt x="710004" y="0"/>
                </a:moveTo>
                <a:lnTo>
                  <a:pt x="4095254" y="2112565"/>
                </a:lnTo>
                <a:lnTo>
                  <a:pt x="3288023" y="3420879"/>
                </a:lnTo>
                <a:lnTo>
                  <a:pt x="1655" y="3420879"/>
                </a:lnTo>
                <a:cubicBezTo>
                  <a:pt x="-1519" y="2628396"/>
                  <a:pt x="3174" y="1876085"/>
                  <a:pt x="0" y="1083602"/>
                </a:cubicBezTo>
                <a:cubicBezTo>
                  <a:pt x="362131" y="504072"/>
                  <a:pt x="360570" y="579530"/>
                  <a:pt x="710004"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dirty="0"/>
              <a:t>Click icon to add picture</a:t>
            </a:r>
          </a:p>
        </p:txBody>
      </p:sp>
      <p:sp>
        <p:nvSpPr>
          <p:cNvPr id="12" name="Picture Placeholder 3">
            <a:extLst>
              <a:ext uri="{FF2B5EF4-FFF2-40B4-BE49-F238E27FC236}">
                <a16:creationId xmlns:a16="http://schemas.microsoft.com/office/drawing/2014/main" id="{3561FA82-DD88-4E7C-BAC5-181A590651DA}"/>
              </a:ext>
            </a:extLst>
          </p:cNvPr>
          <p:cNvSpPr>
            <a:spLocks noGrp="1"/>
          </p:cNvSpPr>
          <p:nvPr>
            <p:ph type="pic" sz="quarter" idx="17"/>
          </p:nvPr>
        </p:nvSpPr>
        <p:spPr>
          <a:xfrm>
            <a:off x="528074" y="4500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to add picture</a:t>
            </a:r>
            <a:endParaRPr lang="en-IN" dirty="0"/>
          </a:p>
        </p:txBody>
      </p:sp>
      <p:sp>
        <p:nvSpPr>
          <p:cNvPr id="13" name="Subtitle 2">
            <a:extLst>
              <a:ext uri="{FF2B5EF4-FFF2-40B4-BE49-F238E27FC236}">
                <a16:creationId xmlns:a16="http://schemas.microsoft.com/office/drawing/2014/main" id="{4E831205-C7FE-448E-B063-4480423432AA}"/>
              </a:ext>
            </a:extLst>
          </p:cNvPr>
          <p:cNvSpPr>
            <a:spLocks noGrp="1"/>
          </p:cNvSpPr>
          <p:nvPr>
            <p:ph type="subTitle" idx="1" hasCustomPrompt="1"/>
          </p:nvPr>
        </p:nvSpPr>
        <p:spPr bwMode="gray">
          <a:xfrm>
            <a:off x="8886720" y="5715000"/>
            <a:ext cx="3027057" cy="308782"/>
          </a:xfrm>
        </p:spPr>
        <p:txBody>
          <a:bodyPr wrap="square" lIns="72000" tIns="72000" rIns="72000" bIns="72000" anchor="t" anchorCtr="0">
            <a:noAutofit/>
          </a:bodyPr>
          <a:lstStyle>
            <a:lvl1pPr marL="0" indent="0" algn="r">
              <a:lnSpc>
                <a:spcPct val="120000"/>
              </a:lnSpc>
              <a:spcBef>
                <a:spcPts val="800"/>
              </a:spcBef>
              <a:buNone/>
              <a:defRPr sz="12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5" name="Title 1">
            <a:extLst>
              <a:ext uri="{FF2B5EF4-FFF2-40B4-BE49-F238E27FC236}">
                <a16:creationId xmlns:a16="http://schemas.microsoft.com/office/drawing/2014/main" id="{1BC93D1F-E777-4D46-B193-4FE3A3E87AFF}"/>
              </a:ext>
            </a:extLst>
          </p:cNvPr>
          <p:cNvSpPr>
            <a:spLocks noGrp="1"/>
          </p:cNvSpPr>
          <p:nvPr>
            <p:ph type="ctrTitle" hasCustomPrompt="1"/>
          </p:nvPr>
        </p:nvSpPr>
        <p:spPr bwMode="gray">
          <a:xfrm>
            <a:off x="8886720" y="4917827"/>
            <a:ext cx="3027057" cy="756000"/>
          </a:xfrm>
          <a:custGeom>
            <a:avLst/>
            <a:gdLst>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0 w 2796472"/>
              <a:gd name="connsiteY4" fmla="*/ 0 h 756000"/>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0 w 2796472"/>
              <a:gd name="connsiteY5" fmla="*/ 0 h 756000"/>
              <a:gd name="connsiteX0" fmla="*/ 681037 w 2796472"/>
              <a:gd name="connsiteY0" fmla="*/ 0 h 760763"/>
              <a:gd name="connsiteX1" fmla="*/ 2796472 w 2796472"/>
              <a:gd name="connsiteY1" fmla="*/ 4763 h 760763"/>
              <a:gd name="connsiteX2" fmla="*/ 2796472 w 2796472"/>
              <a:gd name="connsiteY2" fmla="*/ 760763 h 760763"/>
              <a:gd name="connsiteX3" fmla="*/ 0 w 2796472"/>
              <a:gd name="connsiteY3" fmla="*/ 760763 h 760763"/>
              <a:gd name="connsiteX4" fmla="*/ 104 w 2796472"/>
              <a:gd name="connsiteY4" fmla="*/ 582861 h 760763"/>
              <a:gd name="connsiteX5" fmla="*/ 681037 w 2796472"/>
              <a:gd name="connsiteY5" fmla="*/ 0 h 760763"/>
              <a:gd name="connsiteX0" fmla="*/ 681037 w 2796472"/>
              <a:gd name="connsiteY0" fmla="*/ 99 h 760862"/>
              <a:gd name="connsiteX1" fmla="*/ 2796472 w 2796472"/>
              <a:gd name="connsiteY1" fmla="*/ 4862 h 760862"/>
              <a:gd name="connsiteX2" fmla="*/ 2796472 w 2796472"/>
              <a:gd name="connsiteY2" fmla="*/ 760862 h 760862"/>
              <a:gd name="connsiteX3" fmla="*/ 0 w 2796472"/>
              <a:gd name="connsiteY3" fmla="*/ 760862 h 760862"/>
              <a:gd name="connsiteX4" fmla="*/ 104 w 2796472"/>
              <a:gd name="connsiteY4" fmla="*/ 582960 h 760862"/>
              <a:gd name="connsiteX5" fmla="*/ 681037 w 2796472"/>
              <a:gd name="connsiteY5" fmla="*/ 99 h 760862"/>
              <a:gd name="connsiteX0" fmla="*/ 685800 w 2796472"/>
              <a:gd name="connsiteY0" fmla="*/ 102 h 756103"/>
              <a:gd name="connsiteX1" fmla="*/ 2796472 w 2796472"/>
              <a:gd name="connsiteY1" fmla="*/ 103 h 756103"/>
              <a:gd name="connsiteX2" fmla="*/ 2796472 w 2796472"/>
              <a:gd name="connsiteY2" fmla="*/ 756103 h 756103"/>
              <a:gd name="connsiteX3" fmla="*/ 0 w 2796472"/>
              <a:gd name="connsiteY3" fmla="*/ 756103 h 756103"/>
              <a:gd name="connsiteX4" fmla="*/ 104 w 2796472"/>
              <a:gd name="connsiteY4" fmla="*/ 578201 h 756103"/>
              <a:gd name="connsiteX5" fmla="*/ 685800 w 2796472"/>
              <a:gd name="connsiteY5" fmla="*/ 102 h 756103"/>
              <a:gd name="connsiteX0" fmla="*/ 695325 w 2796472"/>
              <a:gd name="connsiteY0" fmla="*/ 19049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695325 w 2796472"/>
              <a:gd name="connsiteY5" fmla="*/ 19049 h 756000"/>
              <a:gd name="connsiteX0" fmla="*/ 695325 w 2796472"/>
              <a:gd name="connsiteY0" fmla="*/ 19049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695325 w 2796472"/>
              <a:gd name="connsiteY5" fmla="*/ 19049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2" h="756000">
                <a:moveTo>
                  <a:pt x="695325" y="19049"/>
                </a:moveTo>
                <a:lnTo>
                  <a:pt x="2796472" y="0"/>
                </a:lnTo>
                <a:lnTo>
                  <a:pt x="2796472" y="756000"/>
                </a:lnTo>
                <a:lnTo>
                  <a:pt x="0" y="756000"/>
                </a:lnTo>
                <a:cubicBezTo>
                  <a:pt x="35" y="696699"/>
                  <a:pt x="69" y="637399"/>
                  <a:pt x="104" y="578098"/>
                </a:cubicBezTo>
                <a:cubicBezTo>
                  <a:pt x="69" y="571137"/>
                  <a:pt x="685835" y="11723"/>
                  <a:pt x="695325" y="19049"/>
                </a:cubicBezTo>
                <a:close/>
              </a:path>
            </a:pathLst>
          </a:custGeom>
        </p:spPr>
        <p:txBody>
          <a:bodyPr wrap="square" lIns="72000" tIns="72000" rIns="72000" bIns="72000" anchor="b" anchorCtr="0">
            <a:noAutofit/>
          </a:bodyPr>
          <a:lstStyle>
            <a:lvl1pPr algn="r">
              <a:defRPr sz="2599" b="1"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420535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Small Right – White">
    <p:spTree>
      <p:nvGrpSpPr>
        <p:cNvPr id="1" name=""/>
        <p:cNvGrpSpPr/>
        <p:nvPr/>
      </p:nvGrpSpPr>
      <p:grpSpPr>
        <a:xfrm>
          <a:off x="0" y="0"/>
          <a:ext cx="0" cy="0"/>
          <a:chOff x="0" y="0"/>
          <a:chExt cx="0" cy="0"/>
        </a:xfrm>
      </p:grpSpPr>
      <p:sp>
        <p:nvSpPr>
          <p:cNvPr id="7" name="Picture Placeholder 40">
            <a:extLst>
              <a:ext uri="{FF2B5EF4-FFF2-40B4-BE49-F238E27FC236}">
                <a16:creationId xmlns:a16="http://schemas.microsoft.com/office/drawing/2014/main" id="{285E34CF-7E61-4EAD-B325-8B7C162B8AD1}"/>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13" name="Picture Placeholder 52">
            <a:extLst>
              <a:ext uri="{FF2B5EF4-FFF2-40B4-BE49-F238E27FC236}">
                <a16:creationId xmlns:a16="http://schemas.microsoft.com/office/drawing/2014/main" id="{7FF4C435-C69C-4001-9DB1-AE5867FB9685}"/>
              </a:ext>
            </a:extLst>
          </p:cNvPr>
          <p:cNvSpPr>
            <a:spLocks noGrp="1"/>
          </p:cNvSpPr>
          <p:nvPr>
            <p:ph type="pic" sz="quarter" idx="16"/>
          </p:nvPr>
        </p:nvSpPr>
        <p:spPr>
          <a:xfrm flipH="1">
            <a:off x="8066039" y="3379471"/>
            <a:ext cx="4142057" cy="3492343"/>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758782 w 4060870"/>
              <a:gd name="connsiteY0" fmla="*/ 0 h 3374678"/>
              <a:gd name="connsiteX1" fmla="*/ 4060870 w 4060870"/>
              <a:gd name="connsiteY1" fmla="*/ 2021549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818536 w 4060870"/>
              <a:gd name="connsiteY0" fmla="*/ 0 h 3404555"/>
              <a:gd name="connsiteX1" fmla="*/ 4060870 w 4060870"/>
              <a:gd name="connsiteY1" fmla="*/ 2051426 h 3404555"/>
              <a:gd name="connsiteX2" fmla="*/ 3253639 w 4060870"/>
              <a:gd name="connsiteY2" fmla="*/ 3404555 h 3404555"/>
              <a:gd name="connsiteX3" fmla="*/ 917 w 4060870"/>
              <a:gd name="connsiteY3" fmla="*/ 3404555 h 3404555"/>
              <a:gd name="connsiteX4" fmla="*/ 917 w 4060870"/>
              <a:gd name="connsiteY4" fmla="*/ 1289043 h 3404555"/>
              <a:gd name="connsiteX5" fmla="*/ 818536 w 4060870"/>
              <a:gd name="connsiteY5" fmla="*/ 0 h 3404555"/>
              <a:gd name="connsiteX0" fmla="*/ 817719 w 4060053"/>
              <a:gd name="connsiteY0" fmla="*/ 0 h 3404555"/>
              <a:gd name="connsiteX1" fmla="*/ 4060053 w 4060053"/>
              <a:gd name="connsiteY1" fmla="*/ 2051426 h 3404555"/>
              <a:gd name="connsiteX2" fmla="*/ 3252822 w 4060053"/>
              <a:gd name="connsiteY2" fmla="*/ 3404555 h 3404555"/>
              <a:gd name="connsiteX3" fmla="*/ 100 w 4060053"/>
              <a:gd name="connsiteY3" fmla="*/ 3404555 h 3404555"/>
              <a:gd name="connsiteX4" fmla="*/ 67323 w 4060053"/>
              <a:gd name="connsiteY4" fmla="*/ 1356266 h 3404555"/>
              <a:gd name="connsiteX5" fmla="*/ 817719 w 4060053"/>
              <a:gd name="connsiteY5" fmla="*/ 0 h 3404555"/>
              <a:gd name="connsiteX0" fmla="*/ 832557 w 4074891"/>
              <a:gd name="connsiteY0" fmla="*/ 0 h 3404555"/>
              <a:gd name="connsiteX1" fmla="*/ 4074891 w 4074891"/>
              <a:gd name="connsiteY1" fmla="*/ 2051426 h 3404555"/>
              <a:gd name="connsiteX2" fmla="*/ 3267660 w 4074891"/>
              <a:gd name="connsiteY2" fmla="*/ 3404555 h 3404555"/>
              <a:gd name="connsiteX3" fmla="*/ 14938 w 4074891"/>
              <a:gd name="connsiteY3" fmla="*/ 3404555 h 3404555"/>
              <a:gd name="connsiteX4" fmla="*/ 0 w 4074891"/>
              <a:gd name="connsiteY4" fmla="*/ 1326389 h 3404555"/>
              <a:gd name="connsiteX5" fmla="*/ 832557 w 4074891"/>
              <a:gd name="connsiteY5" fmla="*/ 0 h 3404555"/>
              <a:gd name="connsiteX0" fmla="*/ 840503 w 4082837"/>
              <a:gd name="connsiteY0" fmla="*/ 0 h 3404555"/>
              <a:gd name="connsiteX1" fmla="*/ 4082837 w 4082837"/>
              <a:gd name="connsiteY1" fmla="*/ 2051426 h 3404555"/>
              <a:gd name="connsiteX2" fmla="*/ 3275606 w 4082837"/>
              <a:gd name="connsiteY2" fmla="*/ 3404555 h 3404555"/>
              <a:gd name="connsiteX3" fmla="*/ 477 w 4082837"/>
              <a:gd name="connsiteY3" fmla="*/ 3404555 h 3404555"/>
              <a:gd name="connsiteX4" fmla="*/ 7946 w 4082837"/>
              <a:gd name="connsiteY4" fmla="*/ 1326389 h 3404555"/>
              <a:gd name="connsiteX5" fmla="*/ 840503 w 4082837"/>
              <a:gd name="connsiteY5" fmla="*/ 0 h 3404555"/>
              <a:gd name="connsiteX0" fmla="*/ 840503 w 4045876"/>
              <a:gd name="connsiteY0" fmla="*/ 0 h 3404555"/>
              <a:gd name="connsiteX1" fmla="*/ 4045876 w 4045876"/>
              <a:gd name="connsiteY1" fmla="*/ 2079146 h 3404555"/>
              <a:gd name="connsiteX2" fmla="*/ 3275606 w 4045876"/>
              <a:gd name="connsiteY2" fmla="*/ 3404555 h 3404555"/>
              <a:gd name="connsiteX3" fmla="*/ 477 w 4045876"/>
              <a:gd name="connsiteY3" fmla="*/ 3404555 h 3404555"/>
              <a:gd name="connsiteX4" fmla="*/ 7946 w 4045876"/>
              <a:gd name="connsiteY4" fmla="*/ 1326389 h 3404555"/>
              <a:gd name="connsiteX5" fmla="*/ 840503 w 4045876"/>
              <a:gd name="connsiteY5" fmla="*/ 0 h 3404555"/>
              <a:gd name="connsiteX0" fmla="*/ 840503 w 4059881"/>
              <a:gd name="connsiteY0" fmla="*/ 0 h 3404555"/>
              <a:gd name="connsiteX1" fmla="*/ 4059881 w 4059881"/>
              <a:gd name="connsiteY1" fmla="*/ 2093151 h 3404555"/>
              <a:gd name="connsiteX2" fmla="*/ 3275606 w 4059881"/>
              <a:gd name="connsiteY2" fmla="*/ 3404555 h 3404555"/>
              <a:gd name="connsiteX3" fmla="*/ 477 w 4059881"/>
              <a:gd name="connsiteY3" fmla="*/ 3404555 h 3404555"/>
              <a:gd name="connsiteX4" fmla="*/ 7946 w 4059881"/>
              <a:gd name="connsiteY4" fmla="*/ 1326389 h 3404555"/>
              <a:gd name="connsiteX5" fmla="*/ 840503 w 4059881"/>
              <a:gd name="connsiteY5" fmla="*/ 0 h 3404555"/>
              <a:gd name="connsiteX0" fmla="*/ 681783 w 4059881"/>
              <a:gd name="connsiteY0" fmla="*/ 0 h 3423228"/>
              <a:gd name="connsiteX1" fmla="*/ 4059881 w 4059881"/>
              <a:gd name="connsiteY1" fmla="*/ 2111824 h 3423228"/>
              <a:gd name="connsiteX2" fmla="*/ 3275606 w 4059881"/>
              <a:gd name="connsiteY2" fmla="*/ 3423228 h 3423228"/>
              <a:gd name="connsiteX3" fmla="*/ 477 w 4059881"/>
              <a:gd name="connsiteY3" fmla="*/ 3423228 h 3423228"/>
              <a:gd name="connsiteX4" fmla="*/ 7946 w 4059881"/>
              <a:gd name="connsiteY4" fmla="*/ 1345062 h 3423228"/>
              <a:gd name="connsiteX5" fmla="*/ 681783 w 4059881"/>
              <a:gd name="connsiteY5" fmla="*/ 0 h 3423228"/>
              <a:gd name="connsiteX0" fmla="*/ 681985 w 4060083"/>
              <a:gd name="connsiteY0" fmla="*/ 0 h 3423228"/>
              <a:gd name="connsiteX1" fmla="*/ 4060083 w 4060083"/>
              <a:gd name="connsiteY1" fmla="*/ 2111824 h 3423228"/>
              <a:gd name="connsiteX2" fmla="*/ 3275808 w 4060083"/>
              <a:gd name="connsiteY2" fmla="*/ 3423228 h 3423228"/>
              <a:gd name="connsiteX3" fmla="*/ 679 w 4060083"/>
              <a:gd name="connsiteY3" fmla="*/ 3423228 h 3423228"/>
              <a:gd name="connsiteX4" fmla="*/ 3479 w 4060083"/>
              <a:gd name="connsiteY4" fmla="*/ 1078973 h 3423228"/>
              <a:gd name="connsiteX5" fmla="*/ 681985 w 4060083"/>
              <a:gd name="connsiteY5" fmla="*/ 0 h 3423228"/>
              <a:gd name="connsiteX0" fmla="*/ 681985 w 4060083"/>
              <a:gd name="connsiteY0" fmla="*/ 0 h 3423228"/>
              <a:gd name="connsiteX1" fmla="*/ 4060083 w 4060083"/>
              <a:gd name="connsiteY1" fmla="*/ 2111824 h 3423228"/>
              <a:gd name="connsiteX2" fmla="*/ 3275808 w 4060083"/>
              <a:gd name="connsiteY2" fmla="*/ 3423228 h 3423228"/>
              <a:gd name="connsiteX3" fmla="*/ 679 w 4060083"/>
              <a:gd name="connsiteY3" fmla="*/ 3423228 h 3423228"/>
              <a:gd name="connsiteX4" fmla="*/ 3479 w 4060083"/>
              <a:gd name="connsiteY4" fmla="*/ 1078973 h 3423228"/>
              <a:gd name="connsiteX5" fmla="*/ 681985 w 4060083"/>
              <a:gd name="connsiteY5" fmla="*/ 0 h 342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083" h="3423228">
                <a:moveTo>
                  <a:pt x="681985" y="0"/>
                </a:moveTo>
                <a:lnTo>
                  <a:pt x="4060083" y="2111824"/>
                </a:lnTo>
                <a:lnTo>
                  <a:pt x="3275808" y="3423228"/>
                </a:lnTo>
                <a:lnTo>
                  <a:pt x="679" y="3423228"/>
                </a:lnTo>
                <a:cubicBezTo>
                  <a:pt x="-2495" y="2630745"/>
                  <a:pt x="6653" y="1871456"/>
                  <a:pt x="3479" y="1078973"/>
                </a:cubicBezTo>
                <a:cubicBezTo>
                  <a:pt x="-3182" y="1087642"/>
                  <a:pt x="332551" y="579530"/>
                  <a:pt x="681985"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dirty="0"/>
              <a:t>Click icon to add picture</a:t>
            </a:r>
          </a:p>
        </p:txBody>
      </p:sp>
      <p:sp>
        <p:nvSpPr>
          <p:cNvPr id="10" name="Picture Placeholder 3">
            <a:extLst>
              <a:ext uri="{FF2B5EF4-FFF2-40B4-BE49-F238E27FC236}">
                <a16:creationId xmlns:a16="http://schemas.microsoft.com/office/drawing/2014/main" id="{C17CC25D-66EB-4F67-A9AF-1C9025F89915}"/>
              </a:ext>
            </a:extLst>
          </p:cNvPr>
          <p:cNvSpPr>
            <a:spLocks noGrp="1"/>
          </p:cNvSpPr>
          <p:nvPr>
            <p:ph type="pic" sz="quarter" idx="17" hasCustomPrompt="1"/>
          </p:nvPr>
        </p:nvSpPr>
        <p:spPr>
          <a:xfrm>
            <a:off x="518400" y="4536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to add picture1.44</a:t>
            </a:r>
            <a:endParaRPr lang="en-IN" dirty="0"/>
          </a:p>
        </p:txBody>
      </p:sp>
      <p:sp>
        <p:nvSpPr>
          <p:cNvPr id="9" name="Subtitle 2">
            <a:extLst>
              <a:ext uri="{FF2B5EF4-FFF2-40B4-BE49-F238E27FC236}">
                <a16:creationId xmlns:a16="http://schemas.microsoft.com/office/drawing/2014/main" id="{B65EB2F5-240B-4083-B72E-3206B8A0E87B}"/>
              </a:ext>
            </a:extLst>
          </p:cNvPr>
          <p:cNvSpPr>
            <a:spLocks noGrp="1"/>
          </p:cNvSpPr>
          <p:nvPr>
            <p:ph type="subTitle" idx="1" hasCustomPrompt="1"/>
          </p:nvPr>
        </p:nvSpPr>
        <p:spPr bwMode="gray">
          <a:xfrm>
            <a:off x="8886720" y="5715000"/>
            <a:ext cx="3041629" cy="308782"/>
          </a:xfrm>
        </p:spPr>
        <p:txBody>
          <a:bodyPr wrap="square" lIns="72000" tIns="72000" rIns="72000" bIns="72000" anchor="t" anchorCtr="0">
            <a:noAutofit/>
          </a:bodyPr>
          <a:lstStyle>
            <a:lvl1pPr marL="0" indent="0" algn="r">
              <a:lnSpc>
                <a:spcPct val="120000"/>
              </a:lnSpc>
              <a:spcBef>
                <a:spcPts val="800"/>
              </a:spcBef>
              <a:buNone/>
              <a:defRPr sz="12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7" name="Title 1">
            <a:extLst>
              <a:ext uri="{FF2B5EF4-FFF2-40B4-BE49-F238E27FC236}">
                <a16:creationId xmlns:a16="http://schemas.microsoft.com/office/drawing/2014/main" id="{0BA16B37-0026-46F8-94A1-CE6E5001B7A9}"/>
              </a:ext>
            </a:extLst>
          </p:cNvPr>
          <p:cNvSpPr>
            <a:spLocks noGrp="1"/>
          </p:cNvSpPr>
          <p:nvPr>
            <p:ph type="ctrTitle" hasCustomPrompt="1"/>
          </p:nvPr>
        </p:nvSpPr>
        <p:spPr bwMode="gray">
          <a:xfrm>
            <a:off x="8886720" y="4914899"/>
            <a:ext cx="3041629" cy="758927"/>
          </a:xfrm>
          <a:custGeom>
            <a:avLst/>
            <a:gdLst>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0 w 2796472"/>
              <a:gd name="connsiteY4" fmla="*/ 0 h 756000"/>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90798 h 756000"/>
              <a:gd name="connsiteX5" fmla="*/ 0 w 2796472"/>
              <a:gd name="connsiteY5" fmla="*/ 0 h 756000"/>
              <a:gd name="connsiteX0" fmla="*/ 0 w 2796472"/>
              <a:gd name="connsiteY0" fmla="*/ 2927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6" fmla="*/ 0 w 2796472"/>
              <a:gd name="connsiteY6" fmla="*/ 2927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2" h="758927">
                <a:moveTo>
                  <a:pt x="104" y="593725"/>
                </a:moveTo>
                <a:cubicBezTo>
                  <a:pt x="116009" y="467237"/>
                  <a:pt x="688980" y="-664"/>
                  <a:pt x="695429" y="0"/>
                </a:cubicBezTo>
                <a:cubicBezTo>
                  <a:pt x="701878" y="664"/>
                  <a:pt x="2096124" y="1951"/>
                  <a:pt x="2796472" y="2927"/>
                </a:cubicBezTo>
                <a:lnTo>
                  <a:pt x="2796472" y="758927"/>
                </a:lnTo>
                <a:lnTo>
                  <a:pt x="0" y="758927"/>
                </a:lnTo>
                <a:cubicBezTo>
                  <a:pt x="35" y="703860"/>
                  <a:pt x="69" y="648792"/>
                  <a:pt x="104" y="593725"/>
                </a:cubicBezTo>
                <a:close/>
              </a:path>
            </a:pathLst>
          </a:custGeom>
        </p:spPr>
        <p:txBody>
          <a:bodyPr wrap="square" lIns="72000" tIns="72000" rIns="72000" bIns="72000" anchor="b" anchorCtr="0">
            <a:noAutofit/>
          </a:bodyPr>
          <a:lstStyle>
            <a:lvl1pPr algn="r">
              <a:defRPr sz="2599"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14011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9DC91D-5B21-41F6-88C5-5C5C291F5988}"/>
              </a:ext>
            </a:extLst>
          </p:cNvPr>
          <p:cNvPicPr>
            <a:picLocks noChangeAspect="1"/>
          </p:cNvPicPr>
          <p:nvPr userDrawn="1"/>
        </p:nvPicPr>
        <p:blipFill>
          <a:blip r:embed="rId3"/>
          <a:stretch>
            <a:fillRect/>
          </a:stretch>
        </p:blipFill>
        <p:spPr>
          <a:xfrm>
            <a:off x="-24777" y="-29028"/>
            <a:ext cx="12306062" cy="6923313"/>
          </a:xfrm>
          <a:prstGeom prst="rect">
            <a:avLst/>
          </a:prstGeom>
        </p:spPr>
      </p:pic>
      <p:sp>
        <p:nvSpPr>
          <p:cNvPr id="9" name="Text Placeholder 8"/>
          <p:cNvSpPr>
            <a:spLocks noGrp="1"/>
          </p:cNvSpPr>
          <p:nvPr>
            <p:ph type="body" sz="quarter" idx="15" hasCustomPrompt="1"/>
          </p:nvPr>
        </p:nvSpPr>
        <p:spPr>
          <a:xfrm>
            <a:off x="3923070" y="1560738"/>
            <a:ext cx="7743600" cy="4077270"/>
          </a:xfrm>
        </p:spPr>
        <p:txBody>
          <a:bodyPr lIns="0" rIns="0"/>
          <a:lstStyle>
            <a:lvl1pPr marL="342900" indent="-342900">
              <a:buFont typeface="+mj-lt"/>
              <a:buAutoNum type="arabicPeriod"/>
              <a:defRPr>
                <a:latin typeface="+mn-lt"/>
              </a:defRPr>
            </a:lvl1pPr>
            <a:lvl2pPr marL="706219" indent="-342900">
              <a:buFont typeface="+mj-lt"/>
              <a:buAutoNum type="alphaLcPeriod"/>
              <a:defRPr>
                <a:latin typeface="+mn-lt"/>
              </a:defRPr>
            </a:lvl2pPr>
            <a:lvl3pPr marL="994970" indent="-342900">
              <a:buFont typeface="+mj-lt"/>
              <a:buAutoNum type="alphaLcPeriod" startAt="2"/>
              <a:defRPr>
                <a:latin typeface="+mn-lt"/>
              </a:defRPr>
            </a:lvl3pPr>
            <a:lvl4pPr marL="1113893" indent="-228600">
              <a:buFont typeface="+mj-lt"/>
              <a:buAutoNum type="alphaLcPeriod" startAt="3"/>
              <a:defRPr>
                <a:latin typeface="+mn-lt"/>
              </a:defRPr>
            </a:lvl4pPr>
            <a:lvl5pPr marL="1305729" indent="-188799">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hasCustomPrompt="1"/>
          </p:nvPr>
        </p:nvSpPr>
        <p:spPr>
          <a:xfrm>
            <a:off x="3931199" y="450000"/>
            <a:ext cx="7743600" cy="525401"/>
          </a:xfrm>
        </p:spPr>
        <p:txBody>
          <a:bodyPr anchor="t"/>
          <a:lstStyle>
            <a:lvl1pPr>
              <a:defRPr cap="none">
                <a:latin typeface="+mn-lt"/>
              </a:defRPr>
            </a:lvl1pPr>
          </a:lstStyle>
          <a:p>
            <a:r>
              <a:rPr lang="en-US" dirty="0"/>
              <a:t>Click to add title</a:t>
            </a:r>
          </a:p>
        </p:txBody>
      </p:sp>
      <p:cxnSp>
        <p:nvCxnSpPr>
          <p:cNvPr id="14" name="Straight Connector 13">
            <a:extLst>
              <a:ext uri="{FF2B5EF4-FFF2-40B4-BE49-F238E27FC236}">
                <a16:creationId xmlns:a16="http://schemas.microsoft.com/office/drawing/2014/main" id="{A11D1B4A-B5B2-4F0C-8C4B-0830E05F50B5}"/>
              </a:ext>
            </a:extLst>
          </p:cNvPr>
          <p:cNvCxnSpPr>
            <a:cxnSpLocks/>
          </p:cNvCxnSpPr>
          <p:nvPr userDrawn="1"/>
        </p:nvCxnSpPr>
        <p:spPr>
          <a:xfrm>
            <a:off x="3933371" y="5955149"/>
            <a:ext cx="774427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0825018-7D4D-4191-BC46-FAA32532954D}"/>
              </a:ext>
            </a:extLst>
          </p:cNvPr>
          <p:cNvGrpSpPr/>
          <p:nvPr userDrawn="1"/>
        </p:nvGrpSpPr>
        <p:grpSpPr>
          <a:xfrm>
            <a:off x="10807241" y="6197707"/>
            <a:ext cx="876744" cy="422027"/>
            <a:chOff x="10807237" y="6204057"/>
            <a:chExt cx="876744" cy="422027"/>
          </a:xfrm>
        </p:grpSpPr>
        <p:sp>
          <p:nvSpPr>
            <p:cNvPr id="16" name="Freeform 5">
              <a:extLst>
                <a:ext uri="{FF2B5EF4-FFF2-40B4-BE49-F238E27FC236}">
                  <a16:creationId xmlns:a16="http://schemas.microsoft.com/office/drawing/2014/main" id="{44DD8F5F-4A41-4533-B8F6-4E9CFB8D6863}"/>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7" name="Freeform 6">
              <a:extLst>
                <a:ext uri="{FF2B5EF4-FFF2-40B4-BE49-F238E27FC236}">
                  <a16:creationId xmlns:a16="http://schemas.microsoft.com/office/drawing/2014/main" id="{0E6C67A1-58A5-466B-98BD-DF1DC609F531}"/>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8" name="Freeform 7">
              <a:extLst>
                <a:ext uri="{FF2B5EF4-FFF2-40B4-BE49-F238E27FC236}">
                  <a16:creationId xmlns:a16="http://schemas.microsoft.com/office/drawing/2014/main" id="{3B840042-D36F-456E-9777-EFBB8BC8994F}"/>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9" name="Freeform 8">
              <a:extLst>
                <a:ext uri="{FF2B5EF4-FFF2-40B4-BE49-F238E27FC236}">
                  <a16:creationId xmlns:a16="http://schemas.microsoft.com/office/drawing/2014/main" id="{D33A972C-1559-4EBB-A05E-88B880BEB92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sp>
        <p:nvSpPr>
          <p:cNvPr id="58" name="Slide Number Placeholder 7">
            <a:extLst>
              <a:ext uri="{FF2B5EF4-FFF2-40B4-BE49-F238E27FC236}">
                <a16:creationId xmlns:a16="http://schemas.microsoft.com/office/drawing/2014/main" id="{0909377F-118B-4978-9003-664C725459EE}"/>
              </a:ext>
            </a:extLst>
          </p:cNvPr>
          <p:cNvSpPr>
            <a:spLocks noGrp="1"/>
          </p:cNvSpPr>
          <p:nvPr>
            <p:ph type="sldNum" sz="quarter" idx="18"/>
          </p:nvPr>
        </p:nvSpPr>
        <p:spPr>
          <a:xfrm>
            <a:off x="515939" y="6247919"/>
            <a:ext cx="306912" cy="317241"/>
          </a:xfrm>
        </p:spPr>
        <p:txBody>
          <a:bodyPr/>
          <a:lstStyle>
            <a:lvl1pPr>
              <a:defRPr>
                <a:latin typeface="+mn-lt"/>
              </a:defRPr>
            </a:lvl1pPr>
          </a:lstStyle>
          <a:p>
            <a:fld id="{B3CEEFAE-073D-426F-B1B3-DA068A342DA9}" type="slidenum">
              <a:rPr lang="en-US" smtClean="0"/>
              <a:pPr/>
              <a:t>‹#›</a:t>
            </a:fld>
            <a:endParaRPr lang="en-US" dirty="0"/>
          </a:p>
        </p:txBody>
      </p:sp>
    </p:spTree>
    <p:custDataLst>
      <p:tags r:id="rId1"/>
    </p:custDataLst>
    <p:extLst>
      <p:ext uri="{BB962C8B-B14F-4D97-AF65-F5344CB8AC3E}">
        <p14:creationId xmlns:p14="http://schemas.microsoft.com/office/powerpoint/2010/main" val="225687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D71AAD0-3506-48B2-9F3E-34B9F9B9687E}"/>
              </a:ext>
            </a:extLst>
          </p:cNvPr>
          <p:cNvSpPr>
            <a:spLocks noGrp="1"/>
          </p:cNvSpPr>
          <p:nvPr>
            <p:ph type="sldNum" sz="quarter" idx="4"/>
          </p:nvPr>
        </p:nvSpPr>
        <p:spPr>
          <a:xfrm>
            <a:off x="515939" y="6247919"/>
            <a:ext cx="306912" cy="317241"/>
          </a:xfrm>
          <a:prstGeom prst="rect">
            <a:avLst/>
          </a:prstGeom>
          <a:solidFill>
            <a:srgbClr val="E6E7E8"/>
          </a:solidFill>
        </p:spPr>
        <p:txBody>
          <a:bodyPr vert="horz" lIns="0" tIns="0" rIns="0" bIns="0" rtlCol="0" anchor="ctr"/>
          <a:lstStyle>
            <a:lvl1pPr algn="ctr">
              <a:defRPr sz="900">
                <a:solidFill>
                  <a:schemeClr val="tx1"/>
                </a:solidFill>
                <a:latin typeface="Calibri" panose="020F0502020204030204" pitchFamily="34" charset="0"/>
              </a:defRPr>
            </a:lvl1pPr>
          </a:lstStyle>
          <a:p>
            <a:fld id="{0FB90C2E-4A2E-4FB3-9E31-0E4408463F2B}" type="slidenum">
              <a:rPr lang="en-US" smtClean="0"/>
              <a:pPr/>
              <a:t>‹#›</a:t>
            </a:fld>
            <a:endParaRPr lang="en-US" dirty="0"/>
          </a:p>
        </p:txBody>
      </p:sp>
      <p:sp>
        <p:nvSpPr>
          <p:cNvPr id="7" name="Title Placeholder 1">
            <a:extLst>
              <a:ext uri="{FF2B5EF4-FFF2-40B4-BE49-F238E27FC236}">
                <a16:creationId xmlns:a16="http://schemas.microsoft.com/office/drawing/2014/main" id="{A7EE630F-04BB-4A57-B195-D59E72301B46}"/>
              </a:ext>
            </a:extLst>
          </p:cNvPr>
          <p:cNvSpPr>
            <a:spLocks noGrp="1"/>
          </p:cNvSpPr>
          <p:nvPr>
            <p:ph type="title"/>
          </p:nvPr>
        </p:nvSpPr>
        <p:spPr>
          <a:xfrm>
            <a:off x="517587" y="448391"/>
            <a:ext cx="11160000" cy="525401"/>
          </a:xfrm>
          <a:prstGeom prst="rect">
            <a:avLst/>
          </a:prstGeom>
        </p:spPr>
        <p:txBody>
          <a:bodyPr vert="horz" wrap="square" lIns="0" tIns="46800" rIns="0" bIns="46800" rtlCol="0" anchor="t" anchorCtr="0">
            <a:noAutofit/>
          </a:bodyPr>
          <a:lstStyle/>
          <a:p>
            <a:r>
              <a:rPr lang="en-US" dirty="0"/>
              <a:t>Click to add title</a:t>
            </a:r>
          </a:p>
        </p:txBody>
      </p:sp>
      <p:grpSp>
        <p:nvGrpSpPr>
          <p:cNvPr id="13" name="Group 12">
            <a:extLst>
              <a:ext uri="{FF2B5EF4-FFF2-40B4-BE49-F238E27FC236}">
                <a16:creationId xmlns:a16="http://schemas.microsoft.com/office/drawing/2014/main" id="{19B7251A-6B10-49A8-94A4-C41556F43237}"/>
              </a:ext>
            </a:extLst>
          </p:cNvPr>
          <p:cNvGrpSpPr/>
          <p:nvPr userDrawn="1"/>
        </p:nvGrpSpPr>
        <p:grpSpPr>
          <a:xfrm>
            <a:off x="10807241" y="6197707"/>
            <a:ext cx="876744" cy="422027"/>
            <a:chOff x="10807237" y="6204057"/>
            <a:chExt cx="876744" cy="422027"/>
          </a:xfrm>
        </p:grpSpPr>
        <p:sp>
          <p:nvSpPr>
            <p:cNvPr id="14" name="Freeform 5">
              <a:extLst>
                <a:ext uri="{FF2B5EF4-FFF2-40B4-BE49-F238E27FC236}">
                  <a16:creationId xmlns:a16="http://schemas.microsoft.com/office/drawing/2014/main" id="{304BD6D6-F3BE-42CE-8566-A56FCF44BDA1}"/>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5" name="Freeform 6">
              <a:extLst>
                <a:ext uri="{FF2B5EF4-FFF2-40B4-BE49-F238E27FC236}">
                  <a16:creationId xmlns:a16="http://schemas.microsoft.com/office/drawing/2014/main" id="{5CBED0A1-D541-45D4-89E6-8DD732FCE521}"/>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6" name="Freeform 7">
              <a:extLst>
                <a:ext uri="{FF2B5EF4-FFF2-40B4-BE49-F238E27FC236}">
                  <a16:creationId xmlns:a16="http://schemas.microsoft.com/office/drawing/2014/main" id="{5EC5B2A5-2E00-4F5C-A2A6-94C8F74C46C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7" name="Freeform 8">
              <a:extLst>
                <a:ext uri="{FF2B5EF4-FFF2-40B4-BE49-F238E27FC236}">
                  <a16:creationId xmlns:a16="http://schemas.microsoft.com/office/drawing/2014/main" id="{24FB445C-99DC-4493-BA54-5D0CC05CBFA8}"/>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cxnSp>
        <p:nvCxnSpPr>
          <p:cNvPr id="12" name="Straight Connector 11">
            <a:extLst>
              <a:ext uri="{FF2B5EF4-FFF2-40B4-BE49-F238E27FC236}">
                <a16:creationId xmlns:a16="http://schemas.microsoft.com/office/drawing/2014/main" id="{283B5A78-AFA4-4CF4-8F87-D889ECC8654B}"/>
              </a:ext>
            </a:extLst>
          </p:cNvPr>
          <p:cNvCxnSpPr>
            <a:cxnSpLocks/>
          </p:cNvCxnSpPr>
          <p:nvPr userDrawn="1"/>
        </p:nvCxnSpPr>
        <p:spPr>
          <a:xfrm>
            <a:off x="518400" y="5954400"/>
            <a:ext cx="111601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CF761A4E-F867-4388-A88B-C77C4EE07839}"/>
              </a:ext>
            </a:extLst>
          </p:cNvPr>
          <p:cNvSpPr>
            <a:spLocks noGrp="1"/>
          </p:cNvSpPr>
          <p:nvPr>
            <p:ph type="body" idx="1"/>
          </p:nvPr>
        </p:nvSpPr>
        <p:spPr>
          <a:xfrm>
            <a:off x="517587" y="1514477"/>
            <a:ext cx="11160000" cy="4317912"/>
          </a:xfrm>
          <a:prstGeom prst="rect">
            <a:avLst/>
          </a:prstGeom>
        </p:spPr>
        <p:txBody>
          <a:bodyPr vert="horz" lIns="90000" tIns="45720" rIns="90000" bIns="468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67AB9F6-4F77-4257-A1AC-72F9139568C0}"/>
              </a:ext>
            </a:extLst>
          </p:cNvPr>
          <p:cNvSpPr>
            <a:spLocks noGrp="1"/>
          </p:cNvSpPr>
          <p:nvPr>
            <p:ph type="dt" sz="half" idx="2"/>
          </p:nvPr>
        </p:nvSpPr>
        <p:spPr>
          <a:xfrm>
            <a:off x="1000826" y="6267283"/>
            <a:ext cx="6276273" cy="128016"/>
          </a:xfrm>
          <a:prstGeom prst="rect">
            <a:avLst/>
          </a:prstGeom>
        </p:spPr>
        <p:txBody>
          <a:bodyPr vert="horz" lIns="9144" tIns="45720" rIns="9144" bIns="144000" rtlCol="0" anchor="t"/>
          <a:lstStyle>
            <a:lvl1pPr algn="l">
              <a:defRPr sz="800">
                <a:solidFill>
                  <a:schemeClr val="tx1"/>
                </a:solidFill>
                <a:latin typeface="+mn-lt"/>
              </a:defRPr>
            </a:lvl1pPr>
          </a:lstStyle>
          <a:p>
            <a:endParaRPr lang="en-US" dirty="0"/>
          </a:p>
        </p:txBody>
      </p:sp>
      <p:sp>
        <p:nvSpPr>
          <p:cNvPr id="11" name="Footer Placeholder 4">
            <a:extLst>
              <a:ext uri="{FF2B5EF4-FFF2-40B4-BE49-F238E27FC236}">
                <a16:creationId xmlns:a16="http://schemas.microsoft.com/office/drawing/2014/main" id="{07177586-902C-41B9-B5D7-7BB36DE1A727}"/>
              </a:ext>
            </a:extLst>
          </p:cNvPr>
          <p:cNvSpPr>
            <a:spLocks noGrp="1"/>
          </p:cNvSpPr>
          <p:nvPr>
            <p:ph type="ftr" sz="quarter" idx="3"/>
          </p:nvPr>
        </p:nvSpPr>
        <p:spPr>
          <a:xfrm>
            <a:off x="1000826" y="6408570"/>
            <a:ext cx="6276273" cy="128016"/>
          </a:xfrm>
          <a:prstGeom prst="rect">
            <a:avLst/>
          </a:prstGeom>
        </p:spPr>
        <p:txBody>
          <a:bodyPr vert="horz" lIns="9144" tIns="45720" rIns="9144" bIns="144000" rtlCol="0" anchor="t"/>
          <a:lstStyle>
            <a:lvl1pPr algn="l">
              <a:defRPr sz="800">
                <a:solidFill>
                  <a:schemeClr val="tx1"/>
                </a:solidFill>
                <a:latin typeface="+mn-lt"/>
              </a:defRPr>
            </a:lvl1pPr>
          </a:lstStyle>
          <a:p>
            <a:endParaRPr lang="en-US" dirty="0"/>
          </a:p>
        </p:txBody>
      </p:sp>
    </p:spTree>
    <p:custDataLst>
      <p:tags r:id="rId40"/>
    </p:custDataLst>
    <p:extLst>
      <p:ext uri="{BB962C8B-B14F-4D97-AF65-F5344CB8AC3E}">
        <p14:creationId xmlns:p14="http://schemas.microsoft.com/office/powerpoint/2010/main" val="1778792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7"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hf hdr="0"/>
  <p:txStyles>
    <p:titleStyle>
      <a:lvl1pPr algn="l" defTabSz="9144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1pPr>
      <a:lvl2pPr marL="452438" indent="-227013" algn="l" defTabSz="914400" rtl="0" eaLnBrk="1" latinLnBrk="0" hangingPunct="1">
        <a:lnSpc>
          <a:spcPct val="90000"/>
        </a:lnSpc>
        <a:spcBef>
          <a:spcPts val="500"/>
        </a:spcBef>
        <a:buClr>
          <a:schemeClr val="tx1"/>
        </a:buClr>
        <a:buFont typeface="Calibri" panose="020F0502020204030204" pitchFamily="34" charset="0"/>
        <a:buChar char="‒"/>
        <a:defRPr sz="1600" kern="1200">
          <a:solidFill>
            <a:schemeClr val="tx1"/>
          </a:solidFill>
          <a:latin typeface="+mn-lt"/>
          <a:ea typeface="+mn-ea"/>
          <a:cs typeface="+mn-cs"/>
        </a:defRPr>
      </a:lvl2pPr>
      <a:lvl3pPr marL="595313" indent="-163513"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769938" indent="-195263" algn="l" defTabSz="914400" rtl="0" eaLnBrk="1" latinLnBrk="0" hangingPunct="1">
        <a:lnSpc>
          <a:spcPct val="90000"/>
        </a:lnSpc>
        <a:spcBef>
          <a:spcPts val="500"/>
        </a:spcBef>
        <a:buFont typeface="Calibri" panose="020F0502020204030204" pitchFamily="34" charset="0"/>
        <a:buChar char="‒"/>
        <a:defRPr sz="1200" kern="1200">
          <a:solidFill>
            <a:schemeClr val="tx1"/>
          </a:solidFill>
          <a:latin typeface="+mn-lt"/>
          <a:ea typeface="+mn-ea"/>
          <a:cs typeface="+mn-cs"/>
        </a:defRPr>
      </a:lvl4pPr>
      <a:lvl5pPr marL="944563" indent="-18415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55" userDrawn="1">
          <p15:clr>
            <a:srgbClr val="F26B43"/>
          </p15:clr>
        </p15:guide>
        <p15:guide id="5" orient="horz" pos="954" userDrawn="1">
          <p15:clr>
            <a:srgbClr val="F26B43"/>
          </p15:clr>
        </p15:guide>
        <p15:guide id="6" orient="horz" pos="3674" userDrawn="1">
          <p15:clr>
            <a:srgbClr val="F26B43"/>
          </p15:clr>
        </p15:guide>
        <p15:guide id="7" orient="horz" pos="618" userDrawn="1">
          <p15:clr>
            <a:srgbClr val="F26B43"/>
          </p15:clr>
        </p15:guide>
        <p15:guide id="8" orient="horz" pos="2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hyperlink" Target="https://www.atlascopcogroup.com/content/dam/atlas-copco/web-only/corporate/documents/storytelling/Digitized%20storyselling%20interactive%20game%20plan%20-%20online%20session.pdf"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atlascopcogroup.com/en/innovation/storytelling"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8.xml"/><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42.xml"/><Relationship Id="rId5" Type="http://schemas.openxmlformats.org/officeDocument/2006/relationships/image" Target="../media/image13.jpg"/><Relationship Id="rId4" Type="http://schemas.openxmlformats.org/officeDocument/2006/relationships/image" Target="../media/image12.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43.xml"/><Relationship Id="rId5" Type="http://schemas.openxmlformats.org/officeDocument/2006/relationships/image" Target="../media/image13.jpg"/><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chart" Target="../charts/chart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lose up of a person&#10;&#10;Description automatically generated">
            <a:extLst>
              <a:ext uri="{FF2B5EF4-FFF2-40B4-BE49-F238E27FC236}">
                <a16:creationId xmlns:a16="http://schemas.microsoft.com/office/drawing/2014/main" id="{86CF0BAB-DA3B-4CA7-8647-172696117C82}"/>
              </a:ext>
            </a:extLst>
          </p:cNvPr>
          <p:cNvPicPr>
            <a:picLocks noGrp="1" noChangeAspect="1"/>
          </p:cNvPicPr>
          <p:nvPr>
            <p:ph type="pic" sz="quarter" idx="10"/>
          </p:nvPr>
        </p:nvPicPr>
        <p:blipFill>
          <a:blip r:embed="rId4"/>
          <a:srcRect t="7786" b="7786"/>
          <a:stretch>
            <a:fillRect/>
          </a:stretch>
        </p:blipFill>
        <p:spPr/>
      </p:pic>
      <p:sp>
        <p:nvSpPr>
          <p:cNvPr id="8" name="Picture Placeholder 7">
            <a:extLst>
              <a:ext uri="{FF2B5EF4-FFF2-40B4-BE49-F238E27FC236}">
                <a16:creationId xmlns:a16="http://schemas.microsoft.com/office/drawing/2014/main" id="{6B210CCB-4AFD-45CE-AB21-99863E8B6CED}"/>
              </a:ext>
            </a:extLst>
          </p:cNvPr>
          <p:cNvSpPr>
            <a:spLocks noGrp="1"/>
          </p:cNvSpPr>
          <p:nvPr>
            <p:ph type="pic" sz="quarter" idx="13"/>
          </p:nvPr>
        </p:nvSpPr>
        <p:spPr/>
      </p:sp>
      <p:sp>
        <p:nvSpPr>
          <p:cNvPr id="7" name="Subtitle 6">
            <a:extLst>
              <a:ext uri="{FF2B5EF4-FFF2-40B4-BE49-F238E27FC236}">
                <a16:creationId xmlns:a16="http://schemas.microsoft.com/office/drawing/2014/main" id="{48DA7175-F44C-4A3A-A44A-C09EFD9E49BE}"/>
              </a:ext>
            </a:extLst>
          </p:cNvPr>
          <p:cNvSpPr>
            <a:spLocks noGrp="1"/>
          </p:cNvSpPr>
          <p:nvPr>
            <p:ph type="subTitle" idx="1"/>
          </p:nvPr>
        </p:nvSpPr>
        <p:spPr/>
        <p:txBody>
          <a:bodyPr/>
          <a:lstStyle/>
          <a:p>
            <a:r>
              <a:rPr lang="en-US" dirty="0"/>
              <a:t>How to boost your marketing and communication through compelling content.</a:t>
            </a:r>
          </a:p>
        </p:txBody>
      </p:sp>
      <p:sp>
        <p:nvSpPr>
          <p:cNvPr id="6" name="Title 5">
            <a:extLst>
              <a:ext uri="{FF2B5EF4-FFF2-40B4-BE49-F238E27FC236}">
                <a16:creationId xmlns:a16="http://schemas.microsoft.com/office/drawing/2014/main" id="{E318C301-8ED7-42AB-9835-EBC6B5CC9086}"/>
              </a:ext>
            </a:extLst>
          </p:cNvPr>
          <p:cNvSpPr>
            <a:spLocks noGrp="1"/>
          </p:cNvSpPr>
          <p:nvPr>
            <p:ph type="ctrTitle"/>
          </p:nvPr>
        </p:nvSpPr>
        <p:spPr/>
        <p:txBody>
          <a:bodyPr/>
          <a:lstStyle/>
          <a:p>
            <a:r>
              <a:rPr lang="en-US" dirty="0" err="1"/>
              <a:t>Storyselling</a:t>
            </a:r>
            <a:r>
              <a:rPr lang="en-US" dirty="0"/>
              <a:t> game</a:t>
            </a:r>
          </a:p>
        </p:txBody>
      </p:sp>
      <p:sp>
        <p:nvSpPr>
          <p:cNvPr id="9" name="Picture Placeholder 8">
            <a:extLst>
              <a:ext uri="{FF2B5EF4-FFF2-40B4-BE49-F238E27FC236}">
                <a16:creationId xmlns:a16="http://schemas.microsoft.com/office/drawing/2014/main" id="{4A2A65D9-AE25-4754-B6BF-8B676A343606}"/>
              </a:ext>
            </a:extLst>
          </p:cNvPr>
          <p:cNvSpPr>
            <a:spLocks noGrp="1"/>
          </p:cNvSpPr>
          <p:nvPr>
            <p:ph type="pic" sz="quarter" idx="16"/>
          </p:nvPr>
        </p:nvSpPr>
        <p:spPr/>
      </p:sp>
    </p:spTree>
    <p:custDataLst>
      <p:tags r:id="rId1"/>
    </p:custDataLst>
    <p:extLst>
      <p:ext uri="{BB962C8B-B14F-4D97-AF65-F5344CB8AC3E}">
        <p14:creationId xmlns:p14="http://schemas.microsoft.com/office/powerpoint/2010/main" val="111372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9A2D8B-C8D8-49E3-805E-047A1601BF2B}"/>
              </a:ext>
            </a:extLst>
          </p:cNvPr>
          <p:cNvPicPr>
            <a:picLocks noChangeAspect="1"/>
          </p:cNvPicPr>
          <p:nvPr/>
        </p:nvPicPr>
        <p:blipFill rotWithShape="1">
          <a:blip r:embed="rId3"/>
          <a:srcRect t="2009" b="24610"/>
          <a:stretch/>
        </p:blipFill>
        <p:spPr>
          <a:xfrm>
            <a:off x="0" y="4665"/>
            <a:ext cx="12192000" cy="5964335"/>
          </a:xfrm>
          <a:prstGeom prst="rect">
            <a:avLst/>
          </a:prstGeom>
        </p:spPr>
      </p:pic>
      <p:sp>
        <p:nvSpPr>
          <p:cNvPr id="2" name="Date Placeholder 1">
            <a:extLst>
              <a:ext uri="{FF2B5EF4-FFF2-40B4-BE49-F238E27FC236}">
                <a16:creationId xmlns:a16="http://schemas.microsoft.com/office/drawing/2014/main" id="{5E8BB159-2E39-4464-A86F-835322FEA07F}"/>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60168FE-ED51-4B03-A8B5-FDCADC05433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6B9BFEB-E756-4F76-AB0E-8741E1976810}"/>
              </a:ext>
            </a:extLst>
          </p:cNvPr>
          <p:cNvSpPr>
            <a:spLocks noGrp="1"/>
          </p:cNvSpPr>
          <p:nvPr>
            <p:ph type="sldNum" sz="quarter" idx="12"/>
          </p:nvPr>
        </p:nvSpPr>
        <p:spPr/>
        <p:txBody>
          <a:bodyPr/>
          <a:lstStyle/>
          <a:p>
            <a:fld id="{0FB90C2E-4A2E-4FB3-9E31-0E4408463F2B}" type="slidenum">
              <a:rPr lang="en-US" smtClean="0"/>
              <a:pPr/>
              <a:t>10</a:t>
            </a:fld>
            <a:endParaRPr lang="en-US" dirty="0"/>
          </a:p>
        </p:txBody>
      </p:sp>
      <p:sp>
        <p:nvSpPr>
          <p:cNvPr id="9" name="Rectangle 8">
            <a:extLst>
              <a:ext uri="{FF2B5EF4-FFF2-40B4-BE49-F238E27FC236}">
                <a16:creationId xmlns:a16="http://schemas.microsoft.com/office/drawing/2014/main" id="{A351FFCE-B211-47E0-8800-8669F0F22FC6}"/>
              </a:ext>
            </a:extLst>
          </p:cNvPr>
          <p:cNvSpPr/>
          <p:nvPr/>
        </p:nvSpPr>
        <p:spPr bwMode="gray">
          <a:xfrm>
            <a:off x="0" y="2743199"/>
            <a:ext cx="4069080" cy="3225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6" name="Rectangle 5">
            <a:extLst>
              <a:ext uri="{FF2B5EF4-FFF2-40B4-BE49-F238E27FC236}">
                <a16:creationId xmlns:a16="http://schemas.microsoft.com/office/drawing/2014/main" id="{56F27162-5603-4CE4-B527-34B448B10460}"/>
              </a:ext>
            </a:extLst>
          </p:cNvPr>
          <p:cNvSpPr/>
          <p:nvPr/>
        </p:nvSpPr>
        <p:spPr>
          <a:xfrm>
            <a:off x="416338" y="3318410"/>
            <a:ext cx="3296126" cy="461665"/>
          </a:xfrm>
          <a:prstGeom prst="rect">
            <a:avLst/>
          </a:prstGeom>
        </p:spPr>
        <p:txBody>
          <a:bodyPr wrap="square">
            <a:spAutoFit/>
          </a:bodyPr>
          <a:lstStyle/>
          <a:p>
            <a:r>
              <a:rPr lang="sv-SE" sz="2400" b="1" dirty="0" err="1">
                <a:solidFill>
                  <a:schemeClr val="bg1"/>
                </a:solidFill>
              </a:rPr>
              <a:t>Your</a:t>
            </a:r>
            <a:r>
              <a:rPr lang="sv-SE" sz="2400" b="1" dirty="0">
                <a:solidFill>
                  <a:schemeClr val="bg1"/>
                </a:solidFill>
              </a:rPr>
              <a:t> turn!</a:t>
            </a:r>
          </a:p>
        </p:txBody>
      </p:sp>
      <p:cxnSp>
        <p:nvCxnSpPr>
          <p:cNvPr id="11" name="Straight Connector 10">
            <a:extLst>
              <a:ext uri="{FF2B5EF4-FFF2-40B4-BE49-F238E27FC236}">
                <a16:creationId xmlns:a16="http://schemas.microsoft.com/office/drawing/2014/main" id="{1F7FC63D-3EBC-4EB4-B590-2D6F24AC5123}"/>
              </a:ext>
            </a:extLst>
          </p:cNvPr>
          <p:cNvCxnSpPr/>
          <p:nvPr/>
        </p:nvCxnSpPr>
        <p:spPr bwMode="gray">
          <a:xfrm>
            <a:off x="515939" y="3821839"/>
            <a:ext cx="12380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3B0F403-DB90-48C5-9D80-9BB0ED5E88DD}"/>
              </a:ext>
            </a:extLst>
          </p:cNvPr>
          <p:cNvSpPr/>
          <p:nvPr/>
        </p:nvSpPr>
        <p:spPr>
          <a:xfrm>
            <a:off x="416338" y="4078491"/>
            <a:ext cx="2792688" cy="1200329"/>
          </a:xfrm>
          <a:prstGeom prst="rect">
            <a:avLst/>
          </a:prstGeom>
        </p:spPr>
        <p:txBody>
          <a:bodyPr wrap="square">
            <a:spAutoFit/>
          </a:bodyPr>
          <a:lstStyle/>
          <a:p>
            <a:r>
              <a:rPr lang="sv-SE" dirty="0">
                <a:solidFill>
                  <a:schemeClr val="bg1"/>
                </a:solidFill>
              </a:rPr>
              <a:t>The game will help you </a:t>
            </a:r>
            <a:r>
              <a:rPr lang="sv-SE" dirty="0" err="1">
                <a:solidFill>
                  <a:schemeClr val="bg1"/>
                </a:solidFill>
              </a:rPr>
              <a:t>create</a:t>
            </a:r>
            <a:r>
              <a:rPr lang="sv-SE" dirty="0">
                <a:solidFill>
                  <a:schemeClr val="bg1"/>
                </a:solidFill>
              </a:rPr>
              <a:t> </a:t>
            </a:r>
            <a:r>
              <a:rPr lang="en-US" dirty="0">
                <a:solidFill>
                  <a:schemeClr val="bg1"/>
                </a:solidFill>
              </a:rPr>
              <a:t>stories to support sales, recruitment and future growth.</a:t>
            </a:r>
          </a:p>
        </p:txBody>
      </p:sp>
    </p:spTree>
    <p:extLst>
      <p:ext uri="{BB962C8B-B14F-4D97-AF65-F5344CB8AC3E}">
        <p14:creationId xmlns:p14="http://schemas.microsoft.com/office/powerpoint/2010/main" val="291253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12C71-0145-42AA-B3FA-98139B005EEE}"/>
              </a:ext>
            </a:extLst>
          </p:cNvPr>
          <p:cNvSpPr>
            <a:spLocks noGrp="1"/>
          </p:cNvSpPr>
          <p:nvPr>
            <p:ph type="dt" sz="half" idx="10"/>
          </p:nvPr>
        </p:nvSpPr>
        <p:spPr/>
        <p:txBody>
          <a:bodyPr/>
          <a:lstStyle/>
          <a:p>
            <a:endParaRPr lang="en-US" dirty="0">
              <a:latin typeface="+mj-lt"/>
            </a:endParaRPr>
          </a:p>
        </p:txBody>
      </p:sp>
      <p:sp>
        <p:nvSpPr>
          <p:cNvPr id="3" name="Footer Placeholder 2">
            <a:extLst>
              <a:ext uri="{FF2B5EF4-FFF2-40B4-BE49-F238E27FC236}">
                <a16:creationId xmlns:a16="http://schemas.microsoft.com/office/drawing/2014/main" id="{445033B2-9147-4FD2-811C-C5699EF32587}"/>
              </a:ext>
            </a:extLst>
          </p:cNvPr>
          <p:cNvSpPr>
            <a:spLocks noGrp="1"/>
          </p:cNvSpPr>
          <p:nvPr>
            <p:ph type="ftr" sz="quarter" idx="11"/>
          </p:nvPr>
        </p:nvSpPr>
        <p:spPr/>
        <p:txBody>
          <a:bodyPr/>
          <a:lstStyle/>
          <a:p>
            <a:endParaRPr lang="en-US" dirty="0">
              <a:latin typeface="+mj-lt"/>
            </a:endParaRPr>
          </a:p>
        </p:txBody>
      </p:sp>
      <p:sp>
        <p:nvSpPr>
          <p:cNvPr id="4" name="Slide Number Placeholder 3">
            <a:extLst>
              <a:ext uri="{FF2B5EF4-FFF2-40B4-BE49-F238E27FC236}">
                <a16:creationId xmlns:a16="http://schemas.microsoft.com/office/drawing/2014/main" id="{9F49A837-C4F7-454E-811B-2EFDA06C3D1C}"/>
              </a:ext>
            </a:extLst>
          </p:cNvPr>
          <p:cNvSpPr>
            <a:spLocks noGrp="1"/>
          </p:cNvSpPr>
          <p:nvPr>
            <p:ph type="sldNum" sz="quarter" idx="12"/>
          </p:nvPr>
        </p:nvSpPr>
        <p:spPr/>
        <p:txBody>
          <a:bodyPr/>
          <a:lstStyle/>
          <a:p>
            <a:fld id="{0FB90C2E-4A2E-4FB3-9E31-0E4408463F2B}" type="slidenum">
              <a:rPr lang="en-US" smtClean="0">
                <a:latin typeface="+mj-lt"/>
              </a:rPr>
              <a:pPr/>
              <a:t>11</a:t>
            </a:fld>
            <a:endParaRPr lang="en-US" dirty="0">
              <a:latin typeface="+mj-lt"/>
            </a:endParaRPr>
          </a:p>
        </p:txBody>
      </p:sp>
      <p:sp>
        <p:nvSpPr>
          <p:cNvPr id="61" name="TextBox 60"/>
          <p:cNvSpPr txBox="1"/>
          <p:nvPr/>
        </p:nvSpPr>
        <p:spPr bwMode="gray">
          <a:xfrm>
            <a:off x="515939" y="1696326"/>
            <a:ext cx="5758149" cy="3579954"/>
          </a:xfrm>
          <a:prstGeom prst="rect">
            <a:avLst/>
          </a:prstGeom>
          <a:noFill/>
        </p:spPr>
        <p:txBody>
          <a:bodyPr wrap="square" rtlCol="0">
            <a:spAutoFit/>
          </a:bodyPr>
          <a:lstStyle/>
          <a:p>
            <a:pPr>
              <a:lnSpc>
                <a:spcPct val="95000"/>
              </a:lnSpc>
              <a:spcBef>
                <a:spcPts val="400"/>
              </a:spcBef>
            </a:pPr>
            <a:r>
              <a:rPr lang="sv-SE" dirty="0"/>
              <a:t>The game is designed to find </a:t>
            </a:r>
            <a:r>
              <a:rPr lang="sv-SE" dirty="0" err="1"/>
              <a:t>stories</a:t>
            </a:r>
            <a:r>
              <a:rPr lang="sv-SE" dirty="0"/>
              <a:t> </a:t>
            </a:r>
            <a:r>
              <a:rPr lang="sv-SE" dirty="0" err="1"/>
              <a:t>about</a:t>
            </a:r>
            <a:r>
              <a:rPr lang="sv-SE" dirty="0"/>
              <a:t>: </a:t>
            </a:r>
            <a:br>
              <a:rPr lang="sv-SE" dirty="0"/>
            </a:br>
            <a:endParaRPr lang="sv-SE" dirty="0"/>
          </a:p>
          <a:p>
            <a:pPr marL="285750" indent="-285750">
              <a:lnSpc>
                <a:spcPct val="95000"/>
              </a:lnSpc>
              <a:spcBef>
                <a:spcPts val="400"/>
              </a:spcBef>
              <a:buFont typeface="Arial" panose="020B0604020202020204" pitchFamily="34" charset="0"/>
              <a:buChar char="•"/>
            </a:pPr>
            <a:r>
              <a:rPr lang="en-IN" dirty="0"/>
              <a:t>How our </a:t>
            </a:r>
            <a:r>
              <a:rPr lang="en-IN" b="1" dirty="0">
                <a:solidFill>
                  <a:schemeClr val="accent1"/>
                </a:solidFill>
              </a:rPr>
              <a:t>Culture</a:t>
            </a:r>
            <a:r>
              <a:rPr lang="en-IN" dirty="0"/>
              <a:t> drives our business.</a:t>
            </a:r>
            <a:br>
              <a:rPr lang="en-IN" dirty="0"/>
            </a:br>
            <a:endParaRPr lang="en-IN" dirty="0"/>
          </a:p>
          <a:p>
            <a:pPr marL="285750" indent="-285750">
              <a:lnSpc>
                <a:spcPct val="95000"/>
              </a:lnSpc>
              <a:spcBef>
                <a:spcPts val="400"/>
              </a:spcBef>
              <a:buFont typeface="Arial" panose="020B0604020202020204" pitchFamily="34" charset="0"/>
              <a:buChar char="•"/>
            </a:pPr>
            <a:r>
              <a:rPr lang="en-IN" dirty="0"/>
              <a:t>How we create value through </a:t>
            </a:r>
            <a:r>
              <a:rPr lang="en-IN" b="1" dirty="0">
                <a:solidFill>
                  <a:schemeClr val="accent1"/>
                </a:solidFill>
              </a:rPr>
              <a:t>Customer Collaboration.</a:t>
            </a:r>
            <a:br>
              <a:rPr lang="en-IN" b="1" dirty="0">
                <a:solidFill>
                  <a:schemeClr val="accent1"/>
                </a:solidFill>
              </a:rPr>
            </a:br>
            <a:endParaRPr lang="en-IN" b="1" dirty="0">
              <a:solidFill>
                <a:schemeClr val="accent1"/>
              </a:solidFill>
            </a:endParaRPr>
          </a:p>
          <a:p>
            <a:pPr marL="285750" indent="-285750">
              <a:lnSpc>
                <a:spcPct val="95000"/>
              </a:lnSpc>
              <a:spcBef>
                <a:spcPts val="400"/>
              </a:spcBef>
              <a:buFont typeface="Arial" panose="020B0604020202020204" pitchFamily="34" charset="0"/>
              <a:buChar char="•"/>
            </a:pPr>
            <a:r>
              <a:rPr lang="en-IN" dirty="0"/>
              <a:t>How our solutions have a </a:t>
            </a:r>
            <a:r>
              <a:rPr lang="en-IN" b="1" dirty="0">
                <a:solidFill>
                  <a:schemeClr val="tx2"/>
                </a:solidFill>
              </a:rPr>
              <a:t>positive impact </a:t>
            </a:r>
            <a:r>
              <a:rPr lang="en-IN" dirty="0"/>
              <a:t>and drive society forward.</a:t>
            </a:r>
          </a:p>
          <a:p>
            <a:pPr>
              <a:lnSpc>
                <a:spcPct val="95000"/>
              </a:lnSpc>
              <a:spcBef>
                <a:spcPts val="400"/>
              </a:spcBef>
            </a:pPr>
            <a:endParaRPr lang="sv-SE" dirty="0"/>
          </a:p>
          <a:p>
            <a:pPr>
              <a:lnSpc>
                <a:spcPct val="95000"/>
              </a:lnSpc>
              <a:spcBef>
                <a:spcPts val="400"/>
              </a:spcBef>
            </a:pPr>
            <a:endParaRPr lang="sv-SE" dirty="0"/>
          </a:p>
          <a:p>
            <a:pPr>
              <a:lnSpc>
                <a:spcPct val="95000"/>
              </a:lnSpc>
              <a:spcBef>
                <a:spcPts val="400"/>
              </a:spcBef>
            </a:pPr>
            <a:r>
              <a:rPr lang="sv-SE" dirty="0" err="1"/>
              <a:t>Please</a:t>
            </a:r>
            <a:r>
              <a:rPr lang="sv-SE" dirty="0"/>
              <a:t> note </a:t>
            </a:r>
            <a:r>
              <a:rPr lang="sv-SE" dirty="0" err="1"/>
              <a:t>that</a:t>
            </a:r>
            <a:r>
              <a:rPr lang="sv-SE" dirty="0"/>
              <a:t> the </a:t>
            </a:r>
            <a:r>
              <a:rPr lang="sv-SE" dirty="0" err="1"/>
              <a:t>stories</a:t>
            </a:r>
            <a:r>
              <a:rPr lang="sv-SE" dirty="0"/>
              <a:t> should be relevant and </a:t>
            </a:r>
            <a:r>
              <a:rPr lang="sv-SE" dirty="0" err="1"/>
              <a:t>true</a:t>
            </a:r>
            <a:r>
              <a:rPr lang="sv-SE" dirty="0"/>
              <a:t>. </a:t>
            </a:r>
          </a:p>
          <a:p>
            <a:pPr>
              <a:lnSpc>
                <a:spcPct val="95000"/>
              </a:lnSpc>
              <a:spcBef>
                <a:spcPts val="400"/>
              </a:spcBef>
            </a:pPr>
            <a:endParaRPr lang="en-IN" sz="1600" dirty="0"/>
          </a:p>
        </p:txBody>
      </p:sp>
      <p:grpSp>
        <p:nvGrpSpPr>
          <p:cNvPr id="11" name="Group 10">
            <a:extLst>
              <a:ext uri="{FF2B5EF4-FFF2-40B4-BE49-F238E27FC236}">
                <a16:creationId xmlns:a16="http://schemas.microsoft.com/office/drawing/2014/main" id="{C01F14E4-3784-4982-9BDF-52FA72304CBE}"/>
              </a:ext>
            </a:extLst>
          </p:cNvPr>
          <p:cNvGrpSpPr/>
          <p:nvPr/>
        </p:nvGrpSpPr>
        <p:grpSpPr>
          <a:xfrm>
            <a:off x="6443003" y="996070"/>
            <a:ext cx="5273875" cy="4780992"/>
            <a:chOff x="7314215" y="1569525"/>
            <a:chExt cx="4430110" cy="4131906"/>
          </a:xfrm>
        </p:grpSpPr>
        <p:pic>
          <p:nvPicPr>
            <p:cNvPr id="56" name="Picture 55">
              <a:extLst>
                <a:ext uri="{FF2B5EF4-FFF2-40B4-BE49-F238E27FC236}">
                  <a16:creationId xmlns:a16="http://schemas.microsoft.com/office/drawing/2014/main" id="{686F4A46-7425-4C8C-A3EF-851E4CE230DD}"/>
                </a:ext>
              </a:extLst>
            </p:cNvPr>
            <p:cNvPicPr>
              <a:picLocks noChangeAspect="1"/>
            </p:cNvPicPr>
            <p:nvPr/>
          </p:nvPicPr>
          <p:blipFill>
            <a:blip r:embed="rId3"/>
            <a:stretch>
              <a:fillRect/>
            </a:stretch>
          </p:blipFill>
          <p:spPr>
            <a:xfrm>
              <a:off x="8457215" y="1569525"/>
              <a:ext cx="2144110" cy="2144110"/>
            </a:xfrm>
            <a:prstGeom prst="rect">
              <a:avLst/>
            </a:prstGeom>
          </p:spPr>
        </p:pic>
        <p:pic>
          <p:nvPicPr>
            <p:cNvPr id="55" name="Picture 54">
              <a:extLst>
                <a:ext uri="{FF2B5EF4-FFF2-40B4-BE49-F238E27FC236}">
                  <a16:creationId xmlns:a16="http://schemas.microsoft.com/office/drawing/2014/main" id="{EEE76E3F-B718-4053-8D56-3617CFBF5A9B}"/>
                </a:ext>
              </a:extLst>
            </p:cNvPr>
            <p:cNvPicPr>
              <a:picLocks noChangeAspect="1"/>
            </p:cNvPicPr>
            <p:nvPr/>
          </p:nvPicPr>
          <p:blipFill>
            <a:blip r:embed="rId4"/>
            <a:stretch>
              <a:fillRect/>
            </a:stretch>
          </p:blipFill>
          <p:spPr>
            <a:xfrm>
              <a:off x="9600215" y="3557321"/>
              <a:ext cx="2144110" cy="2144110"/>
            </a:xfrm>
            <a:prstGeom prst="rect">
              <a:avLst/>
            </a:prstGeom>
          </p:spPr>
        </p:pic>
        <p:pic>
          <p:nvPicPr>
            <p:cNvPr id="57" name="Picture 56">
              <a:extLst>
                <a:ext uri="{FF2B5EF4-FFF2-40B4-BE49-F238E27FC236}">
                  <a16:creationId xmlns:a16="http://schemas.microsoft.com/office/drawing/2014/main" id="{6C3CC657-6426-43FB-A4C7-FD77BD68445C}"/>
                </a:ext>
              </a:extLst>
            </p:cNvPr>
            <p:cNvPicPr>
              <a:picLocks noChangeAspect="1"/>
            </p:cNvPicPr>
            <p:nvPr/>
          </p:nvPicPr>
          <p:blipFill>
            <a:blip r:embed="rId5"/>
            <a:stretch>
              <a:fillRect/>
            </a:stretch>
          </p:blipFill>
          <p:spPr>
            <a:xfrm>
              <a:off x="7314215" y="3557321"/>
              <a:ext cx="2144110" cy="2144110"/>
            </a:xfrm>
            <a:prstGeom prst="rect">
              <a:avLst/>
            </a:prstGeom>
          </p:spPr>
        </p:pic>
      </p:grpSp>
      <p:sp>
        <p:nvSpPr>
          <p:cNvPr id="14" name="Title 4">
            <a:extLst>
              <a:ext uri="{FF2B5EF4-FFF2-40B4-BE49-F238E27FC236}">
                <a16:creationId xmlns:a16="http://schemas.microsoft.com/office/drawing/2014/main" id="{F8236B93-0450-41F2-8157-EA6C138F60F2}"/>
              </a:ext>
            </a:extLst>
          </p:cNvPr>
          <p:cNvSpPr txBox="1">
            <a:spLocks/>
          </p:cNvSpPr>
          <p:nvPr/>
        </p:nvSpPr>
        <p:spPr>
          <a:xfrm>
            <a:off x="514666" y="446012"/>
            <a:ext cx="11157095" cy="525401"/>
          </a:xfrm>
          <a:prstGeom prst="rect">
            <a:avLst/>
          </a:prstGeom>
        </p:spPr>
        <p:txBody>
          <a:bodyPr/>
          <a:lstStyle>
            <a:lvl1pPr algn="l" defTabSz="914400" rtl="0" eaLnBrk="1" latinLnBrk="0" hangingPunct="1">
              <a:lnSpc>
                <a:spcPct val="90000"/>
              </a:lnSpc>
              <a:spcBef>
                <a:spcPct val="0"/>
              </a:spcBef>
              <a:buNone/>
              <a:defRPr sz="3000" kern="1200">
                <a:solidFill>
                  <a:schemeClr val="tx2"/>
                </a:solidFill>
                <a:latin typeface="+mj-lt"/>
                <a:ea typeface="+mj-ea"/>
                <a:cs typeface="+mj-cs"/>
              </a:defRPr>
            </a:lvl1pPr>
          </a:lstStyle>
          <a:p>
            <a:r>
              <a:rPr lang="sv-SE" dirty="0"/>
              <a:t>Game </a:t>
            </a:r>
            <a:r>
              <a:rPr lang="sv-SE" dirty="0" err="1"/>
              <a:t>purpose</a:t>
            </a:r>
            <a:endParaRPr lang="en-US" dirty="0"/>
          </a:p>
        </p:txBody>
      </p:sp>
    </p:spTree>
    <p:extLst>
      <p:ext uri="{BB962C8B-B14F-4D97-AF65-F5344CB8AC3E}">
        <p14:creationId xmlns:p14="http://schemas.microsoft.com/office/powerpoint/2010/main" val="1600629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12C71-0145-42AA-B3FA-98139B005EEE}"/>
              </a:ext>
            </a:extLst>
          </p:cNvPr>
          <p:cNvSpPr>
            <a:spLocks noGrp="1"/>
          </p:cNvSpPr>
          <p:nvPr>
            <p:ph type="dt" sz="half" idx="10"/>
          </p:nvPr>
        </p:nvSpPr>
        <p:spPr/>
        <p:txBody>
          <a:bodyPr/>
          <a:lstStyle/>
          <a:p>
            <a:endParaRPr lang="en-US" dirty="0">
              <a:latin typeface="+mj-lt"/>
            </a:endParaRPr>
          </a:p>
        </p:txBody>
      </p:sp>
      <p:sp>
        <p:nvSpPr>
          <p:cNvPr id="3" name="Footer Placeholder 2">
            <a:extLst>
              <a:ext uri="{FF2B5EF4-FFF2-40B4-BE49-F238E27FC236}">
                <a16:creationId xmlns:a16="http://schemas.microsoft.com/office/drawing/2014/main" id="{445033B2-9147-4FD2-811C-C5699EF32587}"/>
              </a:ext>
            </a:extLst>
          </p:cNvPr>
          <p:cNvSpPr>
            <a:spLocks noGrp="1"/>
          </p:cNvSpPr>
          <p:nvPr>
            <p:ph type="ftr" sz="quarter" idx="11"/>
          </p:nvPr>
        </p:nvSpPr>
        <p:spPr/>
        <p:txBody>
          <a:bodyPr/>
          <a:lstStyle/>
          <a:p>
            <a:endParaRPr lang="en-US" dirty="0">
              <a:latin typeface="+mj-lt"/>
            </a:endParaRPr>
          </a:p>
        </p:txBody>
      </p:sp>
      <p:sp>
        <p:nvSpPr>
          <p:cNvPr id="4" name="Slide Number Placeholder 3">
            <a:extLst>
              <a:ext uri="{FF2B5EF4-FFF2-40B4-BE49-F238E27FC236}">
                <a16:creationId xmlns:a16="http://schemas.microsoft.com/office/drawing/2014/main" id="{9F49A837-C4F7-454E-811B-2EFDA06C3D1C}"/>
              </a:ext>
            </a:extLst>
          </p:cNvPr>
          <p:cNvSpPr>
            <a:spLocks noGrp="1"/>
          </p:cNvSpPr>
          <p:nvPr>
            <p:ph type="sldNum" sz="quarter" idx="12"/>
          </p:nvPr>
        </p:nvSpPr>
        <p:spPr/>
        <p:txBody>
          <a:bodyPr/>
          <a:lstStyle/>
          <a:p>
            <a:fld id="{0FB90C2E-4A2E-4FB3-9E31-0E4408463F2B}" type="slidenum">
              <a:rPr lang="en-US" smtClean="0">
                <a:latin typeface="+mj-lt"/>
              </a:rPr>
              <a:pPr/>
              <a:t>12</a:t>
            </a:fld>
            <a:endParaRPr lang="en-US" dirty="0">
              <a:latin typeface="+mj-lt"/>
            </a:endParaRPr>
          </a:p>
        </p:txBody>
      </p:sp>
      <p:grpSp>
        <p:nvGrpSpPr>
          <p:cNvPr id="12" name="Group 11">
            <a:extLst>
              <a:ext uri="{FF2B5EF4-FFF2-40B4-BE49-F238E27FC236}">
                <a16:creationId xmlns:a16="http://schemas.microsoft.com/office/drawing/2014/main" id="{71133BA2-04A4-4D86-B7E2-2EFDAEBADE99}"/>
              </a:ext>
            </a:extLst>
          </p:cNvPr>
          <p:cNvGrpSpPr/>
          <p:nvPr/>
        </p:nvGrpSpPr>
        <p:grpSpPr>
          <a:xfrm>
            <a:off x="1156018" y="2751393"/>
            <a:ext cx="8219682" cy="989967"/>
            <a:chOff x="515935" y="2543340"/>
            <a:chExt cx="7875756" cy="989967"/>
          </a:xfrm>
        </p:grpSpPr>
        <p:sp>
          <p:nvSpPr>
            <p:cNvPr id="33" name="Rectangle 32">
              <a:extLst>
                <a:ext uri="{FF2B5EF4-FFF2-40B4-BE49-F238E27FC236}">
                  <a16:creationId xmlns:a16="http://schemas.microsoft.com/office/drawing/2014/main" id="{5CC489F3-75D8-497B-9F28-A2D227485897}"/>
                </a:ext>
              </a:extLst>
            </p:cNvPr>
            <p:cNvSpPr/>
            <p:nvPr/>
          </p:nvSpPr>
          <p:spPr>
            <a:xfrm>
              <a:off x="2874923" y="2609977"/>
              <a:ext cx="5516768" cy="923330"/>
            </a:xfrm>
            <a:prstGeom prst="rect">
              <a:avLst/>
            </a:prstGeom>
          </p:spPr>
          <p:txBody>
            <a:bodyPr wrap="square">
              <a:spAutoFit/>
            </a:bodyPr>
            <a:lstStyle/>
            <a:p>
              <a:pPr>
                <a:spcBef>
                  <a:spcPts val="600"/>
                </a:spcBef>
              </a:pPr>
              <a:r>
                <a:rPr lang="en-US" dirty="0"/>
                <a:t>The players are divided into smaller teams that meet in separate breakout rooms and follow the interactive game plan together. Everyone is active and shares their stories.</a:t>
              </a:r>
            </a:p>
          </p:txBody>
        </p:sp>
        <p:sp>
          <p:nvSpPr>
            <p:cNvPr id="34" name="Rectangle 33">
              <a:extLst>
                <a:ext uri="{FF2B5EF4-FFF2-40B4-BE49-F238E27FC236}">
                  <a16:creationId xmlns:a16="http://schemas.microsoft.com/office/drawing/2014/main" id="{7B7BD187-BA2C-4466-8668-289440F923EB}"/>
                </a:ext>
              </a:extLst>
            </p:cNvPr>
            <p:cNvSpPr/>
            <p:nvPr/>
          </p:nvSpPr>
          <p:spPr>
            <a:xfrm>
              <a:off x="1629043" y="2881711"/>
              <a:ext cx="788088" cy="311039"/>
            </a:xfrm>
            <a:prstGeom prst="rect">
              <a:avLst/>
            </a:prstGeom>
          </p:spPr>
          <p:txBody>
            <a:bodyPr wrap="square">
              <a:spAutoFit/>
            </a:bodyPr>
            <a:lstStyle/>
            <a:p>
              <a:r>
                <a:rPr lang="en-IN" sz="1600" b="1" dirty="0"/>
                <a:t>Players</a:t>
              </a:r>
            </a:p>
          </p:txBody>
        </p:sp>
        <p:sp>
          <p:nvSpPr>
            <p:cNvPr id="35" name="Oval 34">
              <a:extLst>
                <a:ext uri="{FF2B5EF4-FFF2-40B4-BE49-F238E27FC236}">
                  <a16:creationId xmlns:a16="http://schemas.microsoft.com/office/drawing/2014/main" id="{D73FB98C-ED6B-40A6-8F31-050F3F97C4F2}"/>
                </a:ext>
              </a:extLst>
            </p:cNvPr>
            <p:cNvSpPr/>
            <p:nvPr/>
          </p:nvSpPr>
          <p:spPr bwMode="gray">
            <a:xfrm>
              <a:off x="577641" y="2596234"/>
              <a:ext cx="835200" cy="834803"/>
            </a:xfrm>
            <a:prstGeom prst="ellipse">
              <a:avLst/>
            </a:prstGeom>
            <a:solidFill>
              <a:srgbClr val="008C9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latin typeface="+mj-lt"/>
              </a:endParaRPr>
            </a:p>
          </p:txBody>
        </p:sp>
        <p:sp>
          <p:nvSpPr>
            <p:cNvPr id="36" name="Arc 35">
              <a:extLst>
                <a:ext uri="{FF2B5EF4-FFF2-40B4-BE49-F238E27FC236}">
                  <a16:creationId xmlns:a16="http://schemas.microsoft.com/office/drawing/2014/main" id="{35212A15-E5EB-4BE2-8B87-6B96F13EB0DC}"/>
                </a:ext>
              </a:extLst>
            </p:cNvPr>
            <p:cNvSpPr/>
            <p:nvPr/>
          </p:nvSpPr>
          <p:spPr bwMode="gray">
            <a:xfrm rot="16200000">
              <a:off x="515935" y="2543340"/>
              <a:ext cx="951193" cy="951193"/>
            </a:xfrm>
            <a:prstGeom prst="arc">
              <a:avLst>
                <a:gd name="adj1" fmla="val 44615"/>
                <a:gd name="adj2" fmla="val 10842775"/>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j-lt"/>
              </a:endParaRPr>
            </a:p>
          </p:txBody>
        </p:sp>
        <p:sp>
          <p:nvSpPr>
            <p:cNvPr id="37" name="Oval 36">
              <a:extLst>
                <a:ext uri="{FF2B5EF4-FFF2-40B4-BE49-F238E27FC236}">
                  <a16:creationId xmlns:a16="http://schemas.microsoft.com/office/drawing/2014/main" id="{ED79619E-31EB-41E1-88EF-1B0708388D84}"/>
                </a:ext>
              </a:extLst>
            </p:cNvPr>
            <p:cNvSpPr/>
            <p:nvPr/>
          </p:nvSpPr>
          <p:spPr bwMode="gray">
            <a:xfrm>
              <a:off x="1419552" y="2999922"/>
              <a:ext cx="98150" cy="98150"/>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latin typeface="+mj-lt"/>
              </a:endParaRPr>
            </a:p>
          </p:txBody>
        </p:sp>
        <p:grpSp>
          <p:nvGrpSpPr>
            <p:cNvPr id="38" name="Group 141">
              <a:extLst>
                <a:ext uri="{FF2B5EF4-FFF2-40B4-BE49-F238E27FC236}">
                  <a16:creationId xmlns:a16="http://schemas.microsoft.com/office/drawing/2014/main" id="{FF7A72A5-DA19-41BB-A696-BD7AB625579C}"/>
                </a:ext>
              </a:extLst>
            </p:cNvPr>
            <p:cNvGrpSpPr>
              <a:grpSpLocks noChangeAspect="1"/>
            </p:cNvGrpSpPr>
            <p:nvPr/>
          </p:nvGrpSpPr>
          <p:grpSpPr bwMode="auto">
            <a:xfrm>
              <a:off x="767603" y="2902539"/>
              <a:ext cx="455276" cy="270705"/>
              <a:chOff x="4871" y="3639"/>
              <a:chExt cx="222" cy="132"/>
            </a:xfrm>
            <a:solidFill>
              <a:schemeClr val="bg1"/>
            </a:solidFill>
          </p:grpSpPr>
          <p:sp>
            <p:nvSpPr>
              <p:cNvPr id="39" name="Freeform 143">
                <a:extLst>
                  <a:ext uri="{FF2B5EF4-FFF2-40B4-BE49-F238E27FC236}">
                    <a16:creationId xmlns:a16="http://schemas.microsoft.com/office/drawing/2014/main" id="{9D9641E2-60C2-4FFB-9982-BE7DE43A16A4}"/>
                  </a:ext>
                </a:extLst>
              </p:cNvPr>
              <p:cNvSpPr>
                <a:spLocks/>
              </p:cNvSpPr>
              <p:nvPr/>
            </p:nvSpPr>
            <p:spPr bwMode="auto">
              <a:xfrm>
                <a:off x="4957" y="3639"/>
                <a:ext cx="50" cy="65"/>
              </a:xfrm>
              <a:custGeom>
                <a:avLst/>
                <a:gdLst>
                  <a:gd name="T0" fmla="*/ 379 w 758"/>
                  <a:gd name="T1" fmla="*/ 0 h 970"/>
                  <a:gd name="T2" fmla="*/ 393 w 758"/>
                  <a:gd name="T3" fmla="*/ 0 h 970"/>
                  <a:gd name="T4" fmla="*/ 419 w 758"/>
                  <a:gd name="T5" fmla="*/ 1 h 970"/>
                  <a:gd name="T6" fmla="*/ 454 w 758"/>
                  <a:gd name="T7" fmla="*/ 6 h 970"/>
                  <a:gd name="T8" fmla="*/ 494 w 758"/>
                  <a:gd name="T9" fmla="*/ 14 h 970"/>
                  <a:gd name="T10" fmla="*/ 538 w 758"/>
                  <a:gd name="T11" fmla="*/ 29 h 970"/>
                  <a:gd name="T12" fmla="*/ 584 w 758"/>
                  <a:gd name="T13" fmla="*/ 52 h 970"/>
                  <a:gd name="T14" fmla="*/ 628 w 758"/>
                  <a:gd name="T15" fmla="*/ 85 h 970"/>
                  <a:gd name="T16" fmla="*/ 670 w 758"/>
                  <a:gd name="T17" fmla="*/ 127 h 970"/>
                  <a:gd name="T18" fmla="*/ 706 w 758"/>
                  <a:gd name="T19" fmla="*/ 182 h 970"/>
                  <a:gd name="T20" fmla="*/ 733 w 758"/>
                  <a:gd name="T21" fmla="*/ 251 h 970"/>
                  <a:gd name="T22" fmla="*/ 751 w 758"/>
                  <a:gd name="T23" fmla="*/ 335 h 970"/>
                  <a:gd name="T24" fmla="*/ 755 w 758"/>
                  <a:gd name="T25" fmla="*/ 386 h 970"/>
                  <a:gd name="T26" fmla="*/ 756 w 758"/>
                  <a:gd name="T27" fmla="*/ 401 h 970"/>
                  <a:gd name="T28" fmla="*/ 757 w 758"/>
                  <a:gd name="T29" fmla="*/ 430 h 970"/>
                  <a:gd name="T30" fmla="*/ 758 w 758"/>
                  <a:gd name="T31" fmla="*/ 469 h 970"/>
                  <a:gd name="T32" fmla="*/ 756 w 758"/>
                  <a:gd name="T33" fmla="*/ 517 h 970"/>
                  <a:gd name="T34" fmla="*/ 751 w 758"/>
                  <a:gd name="T35" fmla="*/ 571 h 970"/>
                  <a:gd name="T36" fmla="*/ 742 w 758"/>
                  <a:gd name="T37" fmla="*/ 630 h 970"/>
                  <a:gd name="T38" fmla="*/ 728 w 758"/>
                  <a:gd name="T39" fmla="*/ 690 h 970"/>
                  <a:gd name="T40" fmla="*/ 707 w 758"/>
                  <a:gd name="T41" fmla="*/ 750 h 970"/>
                  <a:gd name="T42" fmla="*/ 678 w 758"/>
                  <a:gd name="T43" fmla="*/ 807 h 970"/>
                  <a:gd name="T44" fmla="*/ 640 w 758"/>
                  <a:gd name="T45" fmla="*/ 859 h 970"/>
                  <a:gd name="T46" fmla="*/ 593 w 758"/>
                  <a:gd name="T47" fmla="*/ 903 h 970"/>
                  <a:gd name="T48" fmla="*/ 535 w 758"/>
                  <a:gd name="T49" fmla="*/ 939 h 970"/>
                  <a:gd name="T50" fmla="*/ 465 w 758"/>
                  <a:gd name="T51" fmla="*/ 961 h 970"/>
                  <a:gd name="T52" fmla="*/ 382 w 758"/>
                  <a:gd name="T53" fmla="*/ 970 h 970"/>
                  <a:gd name="T54" fmla="*/ 333 w 758"/>
                  <a:gd name="T55" fmla="*/ 968 h 970"/>
                  <a:gd name="T56" fmla="*/ 256 w 758"/>
                  <a:gd name="T57" fmla="*/ 952 h 970"/>
                  <a:gd name="T58" fmla="*/ 192 w 758"/>
                  <a:gd name="T59" fmla="*/ 923 h 970"/>
                  <a:gd name="T60" fmla="*/ 139 w 758"/>
                  <a:gd name="T61" fmla="*/ 882 h 970"/>
                  <a:gd name="T62" fmla="*/ 97 w 758"/>
                  <a:gd name="T63" fmla="*/ 834 h 970"/>
                  <a:gd name="T64" fmla="*/ 64 w 758"/>
                  <a:gd name="T65" fmla="*/ 780 h 970"/>
                  <a:gd name="T66" fmla="*/ 40 w 758"/>
                  <a:gd name="T67" fmla="*/ 720 h 970"/>
                  <a:gd name="T68" fmla="*/ 22 w 758"/>
                  <a:gd name="T69" fmla="*/ 661 h 970"/>
                  <a:gd name="T70" fmla="*/ 10 w 758"/>
                  <a:gd name="T71" fmla="*/ 601 h 970"/>
                  <a:gd name="T72" fmla="*/ 4 w 758"/>
                  <a:gd name="T73" fmla="*/ 544 h 970"/>
                  <a:gd name="T74" fmla="*/ 0 w 758"/>
                  <a:gd name="T75" fmla="*/ 493 h 970"/>
                  <a:gd name="T76" fmla="*/ 0 w 758"/>
                  <a:gd name="T77" fmla="*/ 449 h 970"/>
                  <a:gd name="T78" fmla="*/ 1 w 758"/>
                  <a:gd name="T79" fmla="*/ 415 h 970"/>
                  <a:gd name="T80" fmla="*/ 2 w 758"/>
                  <a:gd name="T81" fmla="*/ 392 h 970"/>
                  <a:gd name="T82" fmla="*/ 3 w 758"/>
                  <a:gd name="T83" fmla="*/ 384 h 970"/>
                  <a:gd name="T84" fmla="*/ 14 w 758"/>
                  <a:gd name="T85" fmla="*/ 291 h 970"/>
                  <a:gd name="T86" fmla="*/ 37 w 758"/>
                  <a:gd name="T87" fmla="*/ 214 h 970"/>
                  <a:gd name="T88" fmla="*/ 69 w 758"/>
                  <a:gd name="T89" fmla="*/ 153 h 970"/>
                  <a:gd name="T90" fmla="*/ 109 w 758"/>
                  <a:gd name="T91" fmla="*/ 104 h 970"/>
                  <a:gd name="T92" fmla="*/ 152 w 758"/>
                  <a:gd name="T93" fmla="*/ 67 h 970"/>
                  <a:gd name="T94" fmla="*/ 197 w 758"/>
                  <a:gd name="T95" fmla="*/ 40 h 970"/>
                  <a:gd name="T96" fmla="*/ 243 w 758"/>
                  <a:gd name="T97" fmla="*/ 21 h 970"/>
                  <a:gd name="T98" fmla="*/ 285 w 758"/>
                  <a:gd name="T99" fmla="*/ 9 h 970"/>
                  <a:gd name="T100" fmla="*/ 322 w 758"/>
                  <a:gd name="T101" fmla="*/ 3 h 970"/>
                  <a:gd name="T102" fmla="*/ 353 w 758"/>
                  <a:gd name="T103" fmla="*/ 0 h 970"/>
                  <a:gd name="T104" fmla="*/ 373 w 758"/>
                  <a:gd name="T105"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8" h="970">
                    <a:moveTo>
                      <a:pt x="373" y="0"/>
                    </a:moveTo>
                    <a:lnTo>
                      <a:pt x="379" y="0"/>
                    </a:lnTo>
                    <a:lnTo>
                      <a:pt x="385" y="0"/>
                    </a:lnTo>
                    <a:lnTo>
                      <a:pt x="393" y="0"/>
                    </a:lnTo>
                    <a:lnTo>
                      <a:pt x="405" y="0"/>
                    </a:lnTo>
                    <a:lnTo>
                      <a:pt x="419" y="1"/>
                    </a:lnTo>
                    <a:lnTo>
                      <a:pt x="436" y="3"/>
                    </a:lnTo>
                    <a:lnTo>
                      <a:pt x="454" y="6"/>
                    </a:lnTo>
                    <a:lnTo>
                      <a:pt x="473" y="9"/>
                    </a:lnTo>
                    <a:lnTo>
                      <a:pt x="494" y="14"/>
                    </a:lnTo>
                    <a:lnTo>
                      <a:pt x="515" y="21"/>
                    </a:lnTo>
                    <a:lnTo>
                      <a:pt x="538" y="29"/>
                    </a:lnTo>
                    <a:lnTo>
                      <a:pt x="561" y="40"/>
                    </a:lnTo>
                    <a:lnTo>
                      <a:pt x="584" y="52"/>
                    </a:lnTo>
                    <a:lnTo>
                      <a:pt x="606" y="67"/>
                    </a:lnTo>
                    <a:lnTo>
                      <a:pt x="628" y="85"/>
                    </a:lnTo>
                    <a:lnTo>
                      <a:pt x="649" y="104"/>
                    </a:lnTo>
                    <a:lnTo>
                      <a:pt x="670" y="127"/>
                    </a:lnTo>
                    <a:lnTo>
                      <a:pt x="689" y="153"/>
                    </a:lnTo>
                    <a:lnTo>
                      <a:pt x="706" y="182"/>
                    </a:lnTo>
                    <a:lnTo>
                      <a:pt x="721" y="214"/>
                    </a:lnTo>
                    <a:lnTo>
                      <a:pt x="733" y="251"/>
                    </a:lnTo>
                    <a:lnTo>
                      <a:pt x="743" y="291"/>
                    </a:lnTo>
                    <a:lnTo>
                      <a:pt x="751" y="335"/>
                    </a:lnTo>
                    <a:lnTo>
                      <a:pt x="755" y="384"/>
                    </a:lnTo>
                    <a:lnTo>
                      <a:pt x="755" y="386"/>
                    </a:lnTo>
                    <a:lnTo>
                      <a:pt x="755" y="391"/>
                    </a:lnTo>
                    <a:lnTo>
                      <a:pt x="756" y="401"/>
                    </a:lnTo>
                    <a:lnTo>
                      <a:pt x="757" y="414"/>
                    </a:lnTo>
                    <a:lnTo>
                      <a:pt x="757" y="430"/>
                    </a:lnTo>
                    <a:lnTo>
                      <a:pt x="758" y="449"/>
                    </a:lnTo>
                    <a:lnTo>
                      <a:pt x="758" y="469"/>
                    </a:lnTo>
                    <a:lnTo>
                      <a:pt x="757" y="492"/>
                    </a:lnTo>
                    <a:lnTo>
                      <a:pt x="756" y="517"/>
                    </a:lnTo>
                    <a:lnTo>
                      <a:pt x="754" y="544"/>
                    </a:lnTo>
                    <a:lnTo>
                      <a:pt x="751" y="571"/>
                    </a:lnTo>
                    <a:lnTo>
                      <a:pt x="747" y="601"/>
                    </a:lnTo>
                    <a:lnTo>
                      <a:pt x="742" y="630"/>
                    </a:lnTo>
                    <a:lnTo>
                      <a:pt x="736" y="660"/>
                    </a:lnTo>
                    <a:lnTo>
                      <a:pt x="728" y="690"/>
                    </a:lnTo>
                    <a:lnTo>
                      <a:pt x="718" y="720"/>
                    </a:lnTo>
                    <a:lnTo>
                      <a:pt x="707" y="750"/>
                    </a:lnTo>
                    <a:lnTo>
                      <a:pt x="694" y="779"/>
                    </a:lnTo>
                    <a:lnTo>
                      <a:pt x="678" y="807"/>
                    </a:lnTo>
                    <a:lnTo>
                      <a:pt x="661" y="834"/>
                    </a:lnTo>
                    <a:lnTo>
                      <a:pt x="640" y="859"/>
                    </a:lnTo>
                    <a:lnTo>
                      <a:pt x="618" y="882"/>
                    </a:lnTo>
                    <a:lnTo>
                      <a:pt x="593" y="903"/>
                    </a:lnTo>
                    <a:lnTo>
                      <a:pt x="566" y="923"/>
                    </a:lnTo>
                    <a:lnTo>
                      <a:pt x="535" y="939"/>
                    </a:lnTo>
                    <a:lnTo>
                      <a:pt x="502" y="952"/>
                    </a:lnTo>
                    <a:lnTo>
                      <a:pt x="465" y="961"/>
                    </a:lnTo>
                    <a:lnTo>
                      <a:pt x="425" y="968"/>
                    </a:lnTo>
                    <a:lnTo>
                      <a:pt x="382" y="970"/>
                    </a:lnTo>
                    <a:lnTo>
                      <a:pt x="376" y="970"/>
                    </a:lnTo>
                    <a:lnTo>
                      <a:pt x="333" y="968"/>
                    </a:lnTo>
                    <a:lnTo>
                      <a:pt x="292" y="962"/>
                    </a:lnTo>
                    <a:lnTo>
                      <a:pt x="256" y="952"/>
                    </a:lnTo>
                    <a:lnTo>
                      <a:pt x="223" y="939"/>
                    </a:lnTo>
                    <a:lnTo>
                      <a:pt x="192" y="923"/>
                    </a:lnTo>
                    <a:lnTo>
                      <a:pt x="164" y="903"/>
                    </a:lnTo>
                    <a:lnTo>
                      <a:pt x="139" y="882"/>
                    </a:lnTo>
                    <a:lnTo>
                      <a:pt x="117" y="859"/>
                    </a:lnTo>
                    <a:lnTo>
                      <a:pt x="97" y="834"/>
                    </a:lnTo>
                    <a:lnTo>
                      <a:pt x="79" y="807"/>
                    </a:lnTo>
                    <a:lnTo>
                      <a:pt x="64" y="780"/>
                    </a:lnTo>
                    <a:lnTo>
                      <a:pt x="51" y="751"/>
                    </a:lnTo>
                    <a:lnTo>
                      <a:pt x="40" y="720"/>
                    </a:lnTo>
                    <a:lnTo>
                      <a:pt x="30" y="691"/>
                    </a:lnTo>
                    <a:lnTo>
                      <a:pt x="22" y="661"/>
                    </a:lnTo>
                    <a:lnTo>
                      <a:pt x="16" y="631"/>
                    </a:lnTo>
                    <a:lnTo>
                      <a:pt x="10" y="601"/>
                    </a:lnTo>
                    <a:lnTo>
                      <a:pt x="6" y="572"/>
                    </a:lnTo>
                    <a:lnTo>
                      <a:pt x="4" y="544"/>
                    </a:lnTo>
                    <a:lnTo>
                      <a:pt x="2" y="518"/>
                    </a:lnTo>
                    <a:lnTo>
                      <a:pt x="0" y="493"/>
                    </a:lnTo>
                    <a:lnTo>
                      <a:pt x="0" y="470"/>
                    </a:lnTo>
                    <a:lnTo>
                      <a:pt x="0" y="449"/>
                    </a:lnTo>
                    <a:lnTo>
                      <a:pt x="0" y="430"/>
                    </a:lnTo>
                    <a:lnTo>
                      <a:pt x="1" y="415"/>
                    </a:lnTo>
                    <a:lnTo>
                      <a:pt x="2" y="401"/>
                    </a:lnTo>
                    <a:lnTo>
                      <a:pt x="2" y="392"/>
                    </a:lnTo>
                    <a:lnTo>
                      <a:pt x="3" y="386"/>
                    </a:lnTo>
                    <a:lnTo>
                      <a:pt x="3" y="384"/>
                    </a:lnTo>
                    <a:lnTo>
                      <a:pt x="7" y="335"/>
                    </a:lnTo>
                    <a:lnTo>
                      <a:pt x="14" y="291"/>
                    </a:lnTo>
                    <a:lnTo>
                      <a:pt x="24" y="251"/>
                    </a:lnTo>
                    <a:lnTo>
                      <a:pt x="37" y="214"/>
                    </a:lnTo>
                    <a:lnTo>
                      <a:pt x="52" y="182"/>
                    </a:lnTo>
                    <a:lnTo>
                      <a:pt x="69" y="153"/>
                    </a:lnTo>
                    <a:lnTo>
                      <a:pt x="88" y="127"/>
                    </a:lnTo>
                    <a:lnTo>
                      <a:pt x="109" y="104"/>
                    </a:lnTo>
                    <a:lnTo>
                      <a:pt x="130" y="85"/>
                    </a:lnTo>
                    <a:lnTo>
                      <a:pt x="152" y="67"/>
                    </a:lnTo>
                    <a:lnTo>
                      <a:pt x="174" y="52"/>
                    </a:lnTo>
                    <a:lnTo>
                      <a:pt x="197" y="40"/>
                    </a:lnTo>
                    <a:lnTo>
                      <a:pt x="220" y="29"/>
                    </a:lnTo>
                    <a:lnTo>
                      <a:pt x="243" y="21"/>
                    </a:lnTo>
                    <a:lnTo>
                      <a:pt x="264" y="14"/>
                    </a:lnTo>
                    <a:lnTo>
                      <a:pt x="285" y="9"/>
                    </a:lnTo>
                    <a:lnTo>
                      <a:pt x="304" y="6"/>
                    </a:lnTo>
                    <a:lnTo>
                      <a:pt x="322" y="3"/>
                    </a:lnTo>
                    <a:lnTo>
                      <a:pt x="339" y="1"/>
                    </a:lnTo>
                    <a:lnTo>
                      <a:pt x="353" y="0"/>
                    </a:lnTo>
                    <a:lnTo>
                      <a:pt x="364" y="0"/>
                    </a:lnTo>
                    <a:lnTo>
                      <a:pt x="37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0" name="Freeform 144">
                <a:extLst>
                  <a:ext uri="{FF2B5EF4-FFF2-40B4-BE49-F238E27FC236}">
                    <a16:creationId xmlns:a16="http://schemas.microsoft.com/office/drawing/2014/main" id="{8035BC9F-7C0D-44E6-80CA-DB6E21CF836F}"/>
                  </a:ext>
                </a:extLst>
              </p:cNvPr>
              <p:cNvSpPr>
                <a:spLocks/>
              </p:cNvSpPr>
              <p:nvPr/>
            </p:nvSpPr>
            <p:spPr bwMode="auto">
              <a:xfrm>
                <a:off x="5030" y="3645"/>
                <a:ext cx="40" cy="52"/>
              </a:xfrm>
              <a:custGeom>
                <a:avLst/>
                <a:gdLst>
                  <a:gd name="T0" fmla="*/ 305 w 610"/>
                  <a:gd name="T1" fmla="*/ 1 h 781"/>
                  <a:gd name="T2" fmla="*/ 318 w 610"/>
                  <a:gd name="T3" fmla="*/ 1 h 781"/>
                  <a:gd name="T4" fmla="*/ 343 w 610"/>
                  <a:gd name="T5" fmla="*/ 2 h 781"/>
                  <a:gd name="T6" fmla="*/ 374 w 610"/>
                  <a:gd name="T7" fmla="*/ 7 h 781"/>
                  <a:gd name="T8" fmla="*/ 411 w 610"/>
                  <a:gd name="T9" fmla="*/ 16 h 781"/>
                  <a:gd name="T10" fmla="*/ 451 w 610"/>
                  <a:gd name="T11" fmla="*/ 33 h 781"/>
                  <a:gd name="T12" fmla="*/ 491 w 610"/>
                  <a:gd name="T13" fmla="*/ 57 h 781"/>
                  <a:gd name="T14" fmla="*/ 528 w 610"/>
                  <a:gd name="T15" fmla="*/ 91 h 781"/>
                  <a:gd name="T16" fmla="*/ 562 w 610"/>
                  <a:gd name="T17" fmla="*/ 136 h 781"/>
                  <a:gd name="T18" fmla="*/ 588 w 610"/>
                  <a:gd name="T19" fmla="*/ 195 h 781"/>
                  <a:gd name="T20" fmla="*/ 604 w 610"/>
                  <a:gd name="T21" fmla="*/ 268 h 781"/>
                  <a:gd name="T22" fmla="*/ 608 w 610"/>
                  <a:gd name="T23" fmla="*/ 312 h 781"/>
                  <a:gd name="T24" fmla="*/ 609 w 610"/>
                  <a:gd name="T25" fmla="*/ 327 h 781"/>
                  <a:gd name="T26" fmla="*/ 610 w 610"/>
                  <a:gd name="T27" fmla="*/ 355 h 781"/>
                  <a:gd name="T28" fmla="*/ 610 w 610"/>
                  <a:gd name="T29" fmla="*/ 394 h 781"/>
                  <a:gd name="T30" fmla="*/ 607 w 610"/>
                  <a:gd name="T31" fmla="*/ 440 h 781"/>
                  <a:gd name="T32" fmla="*/ 601 w 610"/>
                  <a:gd name="T33" fmla="*/ 490 h 781"/>
                  <a:gd name="T34" fmla="*/ 589 w 610"/>
                  <a:gd name="T35" fmla="*/ 545 h 781"/>
                  <a:gd name="T36" fmla="*/ 572 w 610"/>
                  <a:gd name="T37" fmla="*/ 598 h 781"/>
                  <a:gd name="T38" fmla="*/ 546 w 610"/>
                  <a:gd name="T39" fmla="*/ 649 h 781"/>
                  <a:gd name="T40" fmla="*/ 512 w 610"/>
                  <a:gd name="T41" fmla="*/ 696 h 781"/>
                  <a:gd name="T42" fmla="*/ 469 w 610"/>
                  <a:gd name="T43" fmla="*/ 735 h 781"/>
                  <a:gd name="T44" fmla="*/ 413 w 610"/>
                  <a:gd name="T45" fmla="*/ 763 h 781"/>
                  <a:gd name="T46" fmla="*/ 346 w 610"/>
                  <a:gd name="T47" fmla="*/ 779 h 781"/>
                  <a:gd name="T48" fmla="*/ 303 w 610"/>
                  <a:gd name="T49" fmla="*/ 781 h 781"/>
                  <a:gd name="T50" fmla="*/ 229 w 610"/>
                  <a:gd name="T51" fmla="*/ 773 h 781"/>
                  <a:gd name="T52" fmla="*/ 168 w 610"/>
                  <a:gd name="T53" fmla="*/ 750 h 781"/>
                  <a:gd name="T54" fmla="*/ 119 w 610"/>
                  <a:gd name="T55" fmla="*/ 717 h 781"/>
                  <a:gd name="T56" fmla="*/ 80 w 610"/>
                  <a:gd name="T57" fmla="*/ 673 h 781"/>
                  <a:gd name="T58" fmla="*/ 50 w 610"/>
                  <a:gd name="T59" fmla="*/ 624 h 781"/>
                  <a:gd name="T60" fmla="*/ 29 w 610"/>
                  <a:gd name="T61" fmla="*/ 572 h 781"/>
                  <a:gd name="T62" fmla="*/ 15 w 610"/>
                  <a:gd name="T63" fmla="*/ 517 h 781"/>
                  <a:gd name="T64" fmla="*/ 5 w 610"/>
                  <a:gd name="T65" fmla="*/ 465 h 781"/>
                  <a:gd name="T66" fmla="*/ 1 w 610"/>
                  <a:gd name="T67" fmla="*/ 416 h 781"/>
                  <a:gd name="T68" fmla="*/ 0 w 610"/>
                  <a:gd name="T69" fmla="*/ 374 h 781"/>
                  <a:gd name="T70" fmla="*/ 0 w 610"/>
                  <a:gd name="T71" fmla="*/ 340 h 781"/>
                  <a:gd name="T72" fmla="*/ 1 w 610"/>
                  <a:gd name="T73" fmla="*/ 318 h 781"/>
                  <a:gd name="T74" fmla="*/ 2 w 610"/>
                  <a:gd name="T75" fmla="*/ 310 h 781"/>
                  <a:gd name="T76" fmla="*/ 13 w 610"/>
                  <a:gd name="T77" fmla="*/ 229 h 781"/>
                  <a:gd name="T78" fmla="*/ 35 w 610"/>
                  <a:gd name="T79" fmla="*/ 163 h 781"/>
                  <a:gd name="T80" fmla="*/ 64 w 610"/>
                  <a:gd name="T81" fmla="*/ 112 h 781"/>
                  <a:gd name="T82" fmla="*/ 100 w 610"/>
                  <a:gd name="T83" fmla="*/ 73 h 781"/>
                  <a:gd name="T84" fmla="*/ 140 w 610"/>
                  <a:gd name="T85" fmla="*/ 44 h 781"/>
                  <a:gd name="T86" fmla="*/ 180 w 610"/>
                  <a:gd name="T87" fmla="*/ 23 h 781"/>
                  <a:gd name="T88" fmla="*/ 218 w 610"/>
                  <a:gd name="T89" fmla="*/ 11 h 781"/>
                  <a:gd name="T90" fmla="*/ 253 w 610"/>
                  <a:gd name="T91" fmla="*/ 4 h 781"/>
                  <a:gd name="T92" fmla="*/ 281 w 610"/>
                  <a:gd name="T93" fmla="*/ 1 h 781"/>
                  <a:gd name="T94" fmla="*/ 300 w 610"/>
                  <a:gd name="T95"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0" h="781">
                    <a:moveTo>
                      <a:pt x="300" y="0"/>
                    </a:moveTo>
                    <a:lnTo>
                      <a:pt x="305" y="1"/>
                    </a:lnTo>
                    <a:lnTo>
                      <a:pt x="310" y="1"/>
                    </a:lnTo>
                    <a:lnTo>
                      <a:pt x="318" y="1"/>
                    </a:lnTo>
                    <a:lnTo>
                      <a:pt x="329" y="1"/>
                    </a:lnTo>
                    <a:lnTo>
                      <a:pt x="343" y="2"/>
                    </a:lnTo>
                    <a:lnTo>
                      <a:pt x="358" y="4"/>
                    </a:lnTo>
                    <a:lnTo>
                      <a:pt x="374" y="7"/>
                    </a:lnTo>
                    <a:lnTo>
                      <a:pt x="392" y="11"/>
                    </a:lnTo>
                    <a:lnTo>
                      <a:pt x="411" y="16"/>
                    </a:lnTo>
                    <a:lnTo>
                      <a:pt x="430" y="23"/>
                    </a:lnTo>
                    <a:lnTo>
                      <a:pt x="451" y="33"/>
                    </a:lnTo>
                    <a:lnTo>
                      <a:pt x="471" y="44"/>
                    </a:lnTo>
                    <a:lnTo>
                      <a:pt x="491" y="57"/>
                    </a:lnTo>
                    <a:lnTo>
                      <a:pt x="510" y="73"/>
                    </a:lnTo>
                    <a:lnTo>
                      <a:pt x="528" y="91"/>
                    </a:lnTo>
                    <a:lnTo>
                      <a:pt x="546" y="112"/>
                    </a:lnTo>
                    <a:lnTo>
                      <a:pt x="562" y="136"/>
                    </a:lnTo>
                    <a:lnTo>
                      <a:pt x="576" y="163"/>
                    </a:lnTo>
                    <a:lnTo>
                      <a:pt x="588" y="195"/>
                    </a:lnTo>
                    <a:lnTo>
                      <a:pt x="597" y="229"/>
                    </a:lnTo>
                    <a:lnTo>
                      <a:pt x="604" y="268"/>
                    </a:lnTo>
                    <a:lnTo>
                      <a:pt x="608" y="310"/>
                    </a:lnTo>
                    <a:lnTo>
                      <a:pt x="608" y="312"/>
                    </a:lnTo>
                    <a:lnTo>
                      <a:pt x="608" y="318"/>
                    </a:lnTo>
                    <a:lnTo>
                      <a:pt x="609" y="327"/>
                    </a:lnTo>
                    <a:lnTo>
                      <a:pt x="610" y="339"/>
                    </a:lnTo>
                    <a:lnTo>
                      <a:pt x="610" y="355"/>
                    </a:lnTo>
                    <a:lnTo>
                      <a:pt x="610" y="374"/>
                    </a:lnTo>
                    <a:lnTo>
                      <a:pt x="610" y="394"/>
                    </a:lnTo>
                    <a:lnTo>
                      <a:pt x="609" y="416"/>
                    </a:lnTo>
                    <a:lnTo>
                      <a:pt x="607" y="440"/>
                    </a:lnTo>
                    <a:lnTo>
                      <a:pt x="604" y="464"/>
                    </a:lnTo>
                    <a:lnTo>
                      <a:pt x="601" y="490"/>
                    </a:lnTo>
                    <a:lnTo>
                      <a:pt x="596" y="517"/>
                    </a:lnTo>
                    <a:lnTo>
                      <a:pt x="589" y="545"/>
                    </a:lnTo>
                    <a:lnTo>
                      <a:pt x="581" y="572"/>
                    </a:lnTo>
                    <a:lnTo>
                      <a:pt x="572" y="598"/>
                    </a:lnTo>
                    <a:lnTo>
                      <a:pt x="559" y="624"/>
                    </a:lnTo>
                    <a:lnTo>
                      <a:pt x="546" y="649"/>
                    </a:lnTo>
                    <a:lnTo>
                      <a:pt x="530" y="673"/>
                    </a:lnTo>
                    <a:lnTo>
                      <a:pt x="512" y="696"/>
                    </a:lnTo>
                    <a:lnTo>
                      <a:pt x="492" y="717"/>
                    </a:lnTo>
                    <a:lnTo>
                      <a:pt x="469" y="735"/>
                    </a:lnTo>
                    <a:lnTo>
                      <a:pt x="442" y="750"/>
                    </a:lnTo>
                    <a:lnTo>
                      <a:pt x="413" y="763"/>
                    </a:lnTo>
                    <a:lnTo>
                      <a:pt x="381" y="773"/>
                    </a:lnTo>
                    <a:lnTo>
                      <a:pt x="346" y="779"/>
                    </a:lnTo>
                    <a:lnTo>
                      <a:pt x="307" y="781"/>
                    </a:lnTo>
                    <a:lnTo>
                      <a:pt x="303" y="781"/>
                    </a:lnTo>
                    <a:lnTo>
                      <a:pt x="264" y="779"/>
                    </a:lnTo>
                    <a:lnTo>
                      <a:pt x="229" y="773"/>
                    </a:lnTo>
                    <a:lnTo>
                      <a:pt x="197" y="763"/>
                    </a:lnTo>
                    <a:lnTo>
                      <a:pt x="168" y="750"/>
                    </a:lnTo>
                    <a:lnTo>
                      <a:pt x="142" y="735"/>
                    </a:lnTo>
                    <a:lnTo>
                      <a:pt x="119" y="717"/>
                    </a:lnTo>
                    <a:lnTo>
                      <a:pt x="98" y="696"/>
                    </a:lnTo>
                    <a:lnTo>
                      <a:pt x="80" y="673"/>
                    </a:lnTo>
                    <a:lnTo>
                      <a:pt x="64" y="649"/>
                    </a:lnTo>
                    <a:lnTo>
                      <a:pt x="50" y="624"/>
                    </a:lnTo>
                    <a:lnTo>
                      <a:pt x="39" y="598"/>
                    </a:lnTo>
                    <a:lnTo>
                      <a:pt x="29" y="572"/>
                    </a:lnTo>
                    <a:lnTo>
                      <a:pt x="21" y="545"/>
                    </a:lnTo>
                    <a:lnTo>
                      <a:pt x="15" y="517"/>
                    </a:lnTo>
                    <a:lnTo>
                      <a:pt x="10" y="491"/>
                    </a:lnTo>
                    <a:lnTo>
                      <a:pt x="5" y="465"/>
                    </a:lnTo>
                    <a:lnTo>
                      <a:pt x="3" y="440"/>
                    </a:lnTo>
                    <a:lnTo>
                      <a:pt x="1" y="416"/>
                    </a:lnTo>
                    <a:lnTo>
                      <a:pt x="0" y="394"/>
                    </a:lnTo>
                    <a:lnTo>
                      <a:pt x="0" y="374"/>
                    </a:lnTo>
                    <a:lnTo>
                      <a:pt x="0" y="355"/>
                    </a:lnTo>
                    <a:lnTo>
                      <a:pt x="0" y="340"/>
                    </a:lnTo>
                    <a:lnTo>
                      <a:pt x="1" y="327"/>
                    </a:lnTo>
                    <a:lnTo>
                      <a:pt x="1" y="318"/>
                    </a:lnTo>
                    <a:lnTo>
                      <a:pt x="2" y="312"/>
                    </a:lnTo>
                    <a:lnTo>
                      <a:pt x="2" y="310"/>
                    </a:lnTo>
                    <a:lnTo>
                      <a:pt x="7" y="268"/>
                    </a:lnTo>
                    <a:lnTo>
                      <a:pt x="13" y="229"/>
                    </a:lnTo>
                    <a:lnTo>
                      <a:pt x="23" y="195"/>
                    </a:lnTo>
                    <a:lnTo>
                      <a:pt x="35" y="163"/>
                    </a:lnTo>
                    <a:lnTo>
                      <a:pt x="49" y="136"/>
                    </a:lnTo>
                    <a:lnTo>
                      <a:pt x="64" y="112"/>
                    </a:lnTo>
                    <a:lnTo>
                      <a:pt x="81" y="91"/>
                    </a:lnTo>
                    <a:lnTo>
                      <a:pt x="100" y="73"/>
                    </a:lnTo>
                    <a:lnTo>
                      <a:pt x="120" y="57"/>
                    </a:lnTo>
                    <a:lnTo>
                      <a:pt x="140" y="44"/>
                    </a:lnTo>
                    <a:lnTo>
                      <a:pt x="160" y="33"/>
                    </a:lnTo>
                    <a:lnTo>
                      <a:pt x="180" y="23"/>
                    </a:lnTo>
                    <a:lnTo>
                      <a:pt x="199" y="16"/>
                    </a:lnTo>
                    <a:lnTo>
                      <a:pt x="218" y="11"/>
                    </a:lnTo>
                    <a:lnTo>
                      <a:pt x="237" y="7"/>
                    </a:lnTo>
                    <a:lnTo>
                      <a:pt x="253" y="4"/>
                    </a:lnTo>
                    <a:lnTo>
                      <a:pt x="268" y="2"/>
                    </a:lnTo>
                    <a:lnTo>
                      <a:pt x="281" y="1"/>
                    </a:lnTo>
                    <a:lnTo>
                      <a:pt x="292" y="0"/>
                    </a:lnTo>
                    <a:lnTo>
                      <a:pt x="30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1" name="Freeform 145">
                <a:extLst>
                  <a:ext uri="{FF2B5EF4-FFF2-40B4-BE49-F238E27FC236}">
                    <a16:creationId xmlns:a16="http://schemas.microsoft.com/office/drawing/2014/main" id="{0F92F9E9-958D-4847-ADD8-A2E94D79AE0C}"/>
                  </a:ext>
                </a:extLst>
              </p:cNvPr>
              <p:cNvSpPr>
                <a:spLocks/>
              </p:cNvSpPr>
              <p:nvPr/>
            </p:nvSpPr>
            <p:spPr bwMode="auto">
              <a:xfrm>
                <a:off x="4871" y="3710"/>
                <a:ext cx="222" cy="61"/>
              </a:xfrm>
              <a:custGeom>
                <a:avLst/>
                <a:gdLst>
                  <a:gd name="T0" fmla="*/ 1678 w 3328"/>
                  <a:gd name="T1" fmla="*/ 0 h 915"/>
                  <a:gd name="T2" fmla="*/ 1716 w 3328"/>
                  <a:gd name="T3" fmla="*/ 8 h 915"/>
                  <a:gd name="T4" fmla="*/ 1755 w 3328"/>
                  <a:gd name="T5" fmla="*/ 34 h 915"/>
                  <a:gd name="T6" fmla="*/ 1771 w 3328"/>
                  <a:gd name="T7" fmla="*/ 84 h 915"/>
                  <a:gd name="T8" fmla="*/ 1744 w 3328"/>
                  <a:gd name="T9" fmla="*/ 168 h 915"/>
                  <a:gd name="T10" fmla="*/ 1946 w 3328"/>
                  <a:gd name="T11" fmla="*/ 0 h 915"/>
                  <a:gd name="T12" fmla="*/ 1983 w 3328"/>
                  <a:gd name="T13" fmla="*/ 20 h 915"/>
                  <a:gd name="T14" fmla="*/ 2077 w 3328"/>
                  <a:gd name="T15" fmla="*/ 68 h 915"/>
                  <a:gd name="T16" fmla="*/ 2204 w 3328"/>
                  <a:gd name="T17" fmla="*/ 138 h 915"/>
                  <a:gd name="T18" fmla="*/ 2331 w 3328"/>
                  <a:gd name="T19" fmla="*/ 217 h 915"/>
                  <a:gd name="T20" fmla="*/ 2421 w 3328"/>
                  <a:gd name="T21" fmla="*/ 199 h 915"/>
                  <a:gd name="T22" fmla="*/ 2459 w 3328"/>
                  <a:gd name="T23" fmla="*/ 181 h 915"/>
                  <a:gd name="T24" fmla="*/ 2620 w 3328"/>
                  <a:gd name="T25" fmla="*/ 311 h 915"/>
                  <a:gd name="T26" fmla="*/ 2599 w 3328"/>
                  <a:gd name="T27" fmla="*/ 239 h 915"/>
                  <a:gd name="T28" fmla="*/ 2620 w 3328"/>
                  <a:gd name="T29" fmla="*/ 200 h 915"/>
                  <a:gd name="T30" fmla="*/ 2656 w 3328"/>
                  <a:gd name="T31" fmla="*/ 184 h 915"/>
                  <a:gd name="T32" fmla="*/ 2684 w 3328"/>
                  <a:gd name="T33" fmla="*/ 181 h 915"/>
                  <a:gd name="T34" fmla="*/ 2705 w 3328"/>
                  <a:gd name="T35" fmla="*/ 183 h 915"/>
                  <a:gd name="T36" fmla="*/ 2742 w 3328"/>
                  <a:gd name="T37" fmla="*/ 194 h 915"/>
                  <a:gd name="T38" fmla="*/ 2769 w 3328"/>
                  <a:gd name="T39" fmla="*/ 227 h 915"/>
                  <a:gd name="T40" fmla="*/ 2761 w 3328"/>
                  <a:gd name="T41" fmla="*/ 290 h 915"/>
                  <a:gd name="T42" fmla="*/ 2789 w 3328"/>
                  <a:gd name="T43" fmla="*/ 566 h 915"/>
                  <a:gd name="T44" fmla="*/ 2930 w 3328"/>
                  <a:gd name="T45" fmla="*/ 191 h 915"/>
                  <a:gd name="T46" fmla="*/ 3005 w 3328"/>
                  <a:gd name="T47" fmla="*/ 229 h 915"/>
                  <a:gd name="T48" fmla="*/ 3113 w 3328"/>
                  <a:gd name="T49" fmla="*/ 288 h 915"/>
                  <a:gd name="T50" fmla="*/ 3233 w 3328"/>
                  <a:gd name="T51" fmla="*/ 363 h 915"/>
                  <a:gd name="T52" fmla="*/ 3308 w 3328"/>
                  <a:gd name="T53" fmla="*/ 457 h 915"/>
                  <a:gd name="T54" fmla="*/ 3327 w 3328"/>
                  <a:gd name="T55" fmla="*/ 576 h 915"/>
                  <a:gd name="T56" fmla="*/ 2 w 3328"/>
                  <a:gd name="T57" fmla="*/ 543 h 915"/>
                  <a:gd name="T58" fmla="*/ 31 w 3328"/>
                  <a:gd name="T59" fmla="*/ 431 h 915"/>
                  <a:gd name="T60" fmla="*/ 125 w 3328"/>
                  <a:gd name="T61" fmla="*/ 339 h 915"/>
                  <a:gd name="T62" fmla="*/ 243 w 3328"/>
                  <a:gd name="T63" fmla="*/ 271 h 915"/>
                  <a:gd name="T64" fmla="*/ 344 w 3328"/>
                  <a:gd name="T65" fmla="*/ 216 h 915"/>
                  <a:gd name="T66" fmla="*/ 407 w 3328"/>
                  <a:gd name="T67" fmla="*/ 185 h 915"/>
                  <a:gd name="T68" fmla="*/ 608 w 3328"/>
                  <a:gd name="T69" fmla="*/ 364 h 915"/>
                  <a:gd name="T70" fmla="*/ 559 w 3328"/>
                  <a:gd name="T71" fmla="*/ 270 h 915"/>
                  <a:gd name="T72" fmla="*/ 563 w 3328"/>
                  <a:gd name="T73" fmla="*/ 216 h 915"/>
                  <a:gd name="T74" fmla="*/ 594 w 3328"/>
                  <a:gd name="T75" fmla="*/ 190 h 915"/>
                  <a:gd name="T76" fmla="*/ 630 w 3328"/>
                  <a:gd name="T77" fmla="*/ 182 h 915"/>
                  <a:gd name="T78" fmla="*/ 648 w 3328"/>
                  <a:gd name="T79" fmla="*/ 181 h 915"/>
                  <a:gd name="T80" fmla="*/ 680 w 3328"/>
                  <a:gd name="T81" fmla="*/ 187 h 915"/>
                  <a:gd name="T82" fmla="*/ 714 w 3328"/>
                  <a:gd name="T83" fmla="*/ 207 h 915"/>
                  <a:gd name="T84" fmla="*/ 728 w 3328"/>
                  <a:gd name="T85" fmla="*/ 254 h 915"/>
                  <a:gd name="T86" fmla="*/ 693 w 3328"/>
                  <a:gd name="T87" fmla="*/ 336 h 915"/>
                  <a:gd name="T88" fmla="*/ 871 w 3328"/>
                  <a:gd name="T89" fmla="*/ 182 h 915"/>
                  <a:gd name="T90" fmla="*/ 926 w 3328"/>
                  <a:gd name="T91" fmla="*/ 210 h 915"/>
                  <a:gd name="T92" fmla="*/ 1022 w 3328"/>
                  <a:gd name="T93" fmla="*/ 200 h 915"/>
                  <a:gd name="T94" fmla="*/ 1159 w 3328"/>
                  <a:gd name="T95" fmla="*/ 119 h 915"/>
                  <a:gd name="T96" fmla="*/ 1281 w 3328"/>
                  <a:gd name="T97" fmla="*/ 54 h 915"/>
                  <a:gd name="T98" fmla="*/ 1362 w 3328"/>
                  <a:gd name="T99" fmla="*/ 12 h 915"/>
                  <a:gd name="T100" fmla="*/ 1535 w 3328"/>
                  <a:gd name="T101" fmla="*/ 478 h 915"/>
                  <a:gd name="T102" fmla="*/ 1573 w 3328"/>
                  <a:gd name="T103" fmla="*/ 143 h 915"/>
                  <a:gd name="T104" fmla="*/ 1558 w 3328"/>
                  <a:gd name="T105" fmla="*/ 68 h 915"/>
                  <a:gd name="T106" fmla="*/ 1582 w 3328"/>
                  <a:gd name="T107" fmla="*/ 25 h 915"/>
                  <a:gd name="T108" fmla="*/ 1623 w 3328"/>
                  <a:gd name="T109" fmla="*/ 5 h 915"/>
                  <a:gd name="T110" fmla="*/ 1658 w 3328"/>
                  <a:gd name="T111" fmla="*/ 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8" h="915">
                    <a:moveTo>
                      <a:pt x="1664" y="0"/>
                    </a:moveTo>
                    <a:lnTo>
                      <a:pt x="1665" y="0"/>
                    </a:lnTo>
                    <a:lnTo>
                      <a:pt x="1671" y="0"/>
                    </a:lnTo>
                    <a:lnTo>
                      <a:pt x="1678" y="0"/>
                    </a:lnTo>
                    <a:lnTo>
                      <a:pt x="1686" y="1"/>
                    </a:lnTo>
                    <a:lnTo>
                      <a:pt x="1696" y="3"/>
                    </a:lnTo>
                    <a:lnTo>
                      <a:pt x="1706" y="5"/>
                    </a:lnTo>
                    <a:lnTo>
                      <a:pt x="1716" y="8"/>
                    </a:lnTo>
                    <a:lnTo>
                      <a:pt x="1728" y="14"/>
                    </a:lnTo>
                    <a:lnTo>
                      <a:pt x="1738" y="19"/>
                    </a:lnTo>
                    <a:lnTo>
                      <a:pt x="1747" y="25"/>
                    </a:lnTo>
                    <a:lnTo>
                      <a:pt x="1755" y="34"/>
                    </a:lnTo>
                    <a:lnTo>
                      <a:pt x="1762" y="43"/>
                    </a:lnTo>
                    <a:lnTo>
                      <a:pt x="1767" y="55"/>
                    </a:lnTo>
                    <a:lnTo>
                      <a:pt x="1771" y="68"/>
                    </a:lnTo>
                    <a:lnTo>
                      <a:pt x="1771" y="84"/>
                    </a:lnTo>
                    <a:lnTo>
                      <a:pt x="1769" y="101"/>
                    </a:lnTo>
                    <a:lnTo>
                      <a:pt x="1764" y="121"/>
                    </a:lnTo>
                    <a:lnTo>
                      <a:pt x="1756" y="143"/>
                    </a:lnTo>
                    <a:lnTo>
                      <a:pt x="1744" y="168"/>
                    </a:lnTo>
                    <a:lnTo>
                      <a:pt x="1727" y="197"/>
                    </a:lnTo>
                    <a:lnTo>
                      <a:pt x="1706" y="228"/>
                    </a:lnTo>
                    <a:lnTo>
                      <a:pt x="1794" y="478"/>
                    </a:lnTo>
                    <a:lnTo>
                      <a:pt x="1946" y="0"/>
                    </a:lnTo>
                    <a:lnTo>
                      <a:pt x="1949" y="2"/>
                    </a:lnTo>
                    <a:lnTo>
                      <a:pt x="1956" y="5"/>
                    </a:lnTo>
                    <a:lnTo>
                      <a:pt x="1967" y="12"/>
                    </a:lnTo>
                    <a:lnTo>
                      <a:pt x="1983" y="20"/>
                    </a:lnTo>
                    <a:lnTo>
                      <a:pt x="2001" y="29"/>
                    </a:lnTo>
                    <a:lnTo>
                      <a:pt x="2023" y="41"/>
                    </a:lnTo>
                    <a:lnTo>
                      <a:pt x="2048" y="54"/>
                    </a:lnTo>
                    <a:lnTo>
                      <a:pt x="2077" y="68"/>
                    </a:lnTo>
                    <a:lnTo>
                      <a:pt x="2106" y="84"/>
                    </a:lnTo>
                    <a:lnTo>
                      <a:pt x="2137" y="101"/>
                    </a:lnTo>
                    <a:lnTo>
                      <a:pt x="2170" y="119"/>
                    </a:lnTo>
                    <a:lnTo>
                      <a:pt x="2204" y="138"/>
                    </a:lnTo>
                    <a:lnTo>
                      <a:pt x="2237" y="158"/>
                    </a:lnTo>
                    <a:lnTo>
                      <a:pt x="2272" y="179"/>
                    </a:lnTo>
                    <a:lnTo>
                      <a:pt x="2307" y="200"/>
                    </a:lnTo>
                    <a:lnTo>
                      <a:pt x="2331" y="217"/>
                    </a:lnTo>
                    <a:lnTo>
                      <a:pt x="2354" y="234"/>
                    </a:lnTo>
                    <a:lnTo>
                      <a:pt x="2379" y="221"/>
                    </a:lnTo>
                    <a:lnTo>
                      <a:pt x="2402" y="209"/>
                    </a:lnTo>
                    <a:lnTo>
                      <a:pt x="2421" y="199"/>
                    </a:lnTo>
                    <a:lnTo>
                      <a:pt x="2437" y="191"/>
                    </a:lnTo>
                    <a:lnTo>
                      <a:pt x="2449" y="186"/>
                    </a:lnTo>
                    <a:lnTo>
                      <a:pt x="2456" y="182"/>
                    </a:lnTo>
                    <a:lnTo>
                      <a:pt x="2459" y="181"/>
                    </a:lnTo>
                    <a:lnTo>
                      <a:pt x="2581" y="565"/>
                    </a:lnTo>
                    <a:lnTo>
                      <a:pt x="2652" y="364"/>
                    </a:lnTo>
                    <a:lnTo>
                      <a:pt x="2634" y="336"/>
                    </a:lnTo>
                    <a:lnTo>
                      <a:pt x="2620" y="311"/>
                    </a:lnTo>
                    <a:lnTo>
                      <a:pt x="2610" y="290"/>
                    </a:lnTo>
                    <a:lnTo>
                      <a:pt x="2602" y="270"/>
                    </a:lnTo>
                    <a:lnTo>
                      <a:pt x="2599" y="254"/>
                    </a:lnTo>
                    <a:lnTo>
                      <a:pt x="2599" y="239"/>
                    </a:lnTo>
                    <a:lnTo>
                      <a:pt x="2601" y="227"/>
                    </a:lnTo>
                    <a:lnTo>
                      <a:pt x="2606" y="216"/>
                    </a:lnTo>
                    <a:lnTo>
                      <a:pt x="2613" y="207"/>
                    </a:lnTo>
                    <a:lnTo>
                      <a:pt x="2620" y="200"/>
                    </a:lnTo>
                    <a:lnTo>
                      <a:pt x="2629" y="194"/>
                    </a:lnTo>
                    <a:lnTo>
                      <a:pt x="2638" y="190"/>
                    </a:lnTo>
                    <a:lnTo>
                      <a:pt x="2647" y="187"/>
                    </a:lnTo>
                    <a:lnTo>
                      <a:pt x="2656" y="184"/>
                    </a:lnTo>
                    <a:lnTo>
                      <a:pt x="2665" y="183"/>
                    </a:lnTo>
                    <a:lnTo>
                      <a:pt x="2673" y="182"/>
                    </a:lnTo>
                    <a:lnTo>
                      <a:pt x="2679" y="181"/>
                    </a:lnTo>
                    <a:lnTo>
                      <a:pt x="2684" y="181"/>
                    </a:lnTo>
                    <a:lnTo>
                      <a:pt x="2686" y="181"/>
                    </a:lnTo>
                    <a:lnTo>
                      <a:pt x="2690" y="181"/>
                    </a:lnTo>
                    <a:lnTo>
                      <a:pt x="2697" y="182"/>
                    </a:lnTo>
                    <a:lnTo>
                      <a:pt x="2705" y="183"/>
                    </a:lnTo>
                    <a:lnTo>
                      <a:pt x="2713" y="184"/>
                    </a:lnTo>
                    <a:lnTo>
                      <a:pt x="2724" y="187"/>
                    </a:lnTo>
                    <a:lnTo>
                      <a:pt x="2733" y="190"/>
                    </a:lnTo>
                    <a:lnTo>
                      <a:pt x="2742" y="194"/>
                    </a:lnTo>
                    <a:lnTo>
                      <a:pt x="2751" y="200"/>
                    </a:lnTo>
                    <a:lnTo>
                      <a:pt x="2758" y="207"/>
                    </a:lnTo>
                    <a:lnTo>
                      <a:pt x="2764" y="216"/>
                    </a:lnTo>
                    <a:lnTo>
                      <a:pt x="2769" y="227"/>
                    </a:lnTo>
                    <a:lnTo>
                      <a:pt x="2771" y="239"/>
                    </a:lnTo>
                    <a:lnTo>
                      <a:pt x="2771" y="254"/>
                    </a:lnTo>
                    <a:lnTo>
                      <a:pt x="2767" y="270"/>
                    </a:lnTo>
                    <a:lnTo>
                      <a:pt x="2761" y="290"/>
                    </a:lnTo>
                    <a:lnTo>
                      <a:pt x="2751" y="311"/>
                    </a:lnTo>
                    <a:lnTo>
                      <a:pt x="2737" y="336"/>
                    </a:lnTo>
                    <a:lnTo>
                      <a:pt x="2718" y="364"/>
                    </a:lnTo>
                    <a:lnTo>
                      <a:pt x="2789" y="566"/>
                    </a:lnTo>
                    <a:lnTo>
                      <a:pt x="2911" y="181"/>
                    </a:lnTo>
                    <a:lnTo>
                      <a:pt x="2913" y="182"/>
                    </a:lnTo>
                    <a:lnTo>
                      <a:pt x="2920" y="186"/>
                    </a:lnTo>
                    <a:lnTo>
                      <a:pt x="2930" y="191"/>
                    </a:lnTo>
                    <a:lnTo>
                      <a:pt x="2945" y="198"/>
                    </a:lnTo>
                    <a:lnTo>
                      <a:pt x="2963" y="207"/>
                    </a:lnTo>
                    <a:lnTo>
                      <a:pt x="2983" y="217"/>
                    </a:lnTo>
                    <a:lnTo>
                      <a:pt x="3005" y="229"/>
                    </a:lnTo>
                    <a:lnTo>
                      <a:pt x="3030" y="242"/>
                    </a:lnTo>
                    <a:lnTo>
                      <a:pt x="3057" y="256"/>
                    </a:lnTo>
                    <a:lnTo>
                      <a:pt x="3084" y="271"/>
                    </a:lnTo>
                    <a:lnTo>
                      <a:pt x="3113" y="288"/>
                    </a:lnTo>
                    <a:lnTo>
                      <a:pt x="3142" y="304"/>
                    </a:lnTo>
                    <a:lnTo>
                      <a:pt x="3172" y="322"/>
                    </a:lnTo>
                    <a:lnTo>
                      <a:pt x="3202" y="340"/>
                    </a:lnTo>
                    <a:lnTo>
                      <a:pt x="3233" y="363"/>
                    </a:lnTo>
                    <a:lnTo>
                      <a:pt x="3258" y="385"/>
                    </a:lnTo>
                    <a:lnTo>
                      <a:pt x="3280" y="408"/>
                    </a:lnTo>
                    <a:lnTo>
                      <a:pt x="3296" y="432"/>
                    </a:lnTo>
                    <a:lnTo>
                      <a:pt x="3308" y="457"/>
                    </a:lnTo>
                    <a:lnTo>
                      <a:pt x="3316" y="484"/>
                    </a:lnTo>
                    <a:lnTo>
                      <a:pt x="3322" y="513"/>
                    </a:lnTo>
                    <a:lnTo>
                      <a:pt x="3325" y="543"/>
                    </a:lnTo>
                    <a:lnTo>
                      <a:pt x="3327" y="576"/>
                    </a:lnTo>
                    <a:lnTo>
                      <a:pt x="3328" y="915"/>
                    </a:lnTo>
                    <a:lnTo>
                      <a:pt x="0" y="915"/>
                    </a:lnTo>
                    <a:lnTo>
                      <a:pt x="0" y="575"/>
                    </a:lnTo>
                    <a:lnTo>
                      <a:pt x="2" y="543"/>
                    </a:lnTo>
                    <a:lnTo>
                      <a:pt x="5" y="513"/>
                    </a:lnTo>
                    <a:lnTo>
                      <a:pt x="11" y="483"/>
                    </a:lnTo>
                    <a:lnTo>
                      <a:pt x="19" y="457"/>
                    </a:lnTo>
                    <a:lnTo>
                      <a:pt x="31" y="431"/>
                    </a:lnTo>
                    <a:lnTo>
                      <a:pt x="47" y="407"/>
                    </a:lnTo>
                    <a:lnTo>
                      <a:pt x="68" y="384"/>
                    </a:lnTo>
                    <a:lnTo>
                      <a:pt x="94" y="362"/>
                    </a:lnTo>
                    <a:lnTo>
                      <a:pt x="125" y="339"/>
                    </a:lnTo>
                    <a:lnTo>
                      <a:pt x="154" y="321"/>
                    </a:lnTo>
                    <a:lnTo>
                      <a:pt x="185" y="304"/>
                    </a:lnTo>
                    <a:lnTo>
                      <a:pt x="214" y="287"/>
                    </a:lnTo>
                    <a:lnTo>
                      <a:pt x="243" y="271"/>
                    </a:lnTo>
                    <a:lnTo>
                      <a:pt x="270" y="255"/>
                    </a:lnTo>
                    <a:lnTo>
                      <a:pt x="297" y="241"/>
                    </a:lnTo>
                    <a:lnTo>
                      <a:pt x="322" y="228"/>
                    </a:lnTo>
                    <a:lnTo>
                      <a:pt x="344" y="216"/>
                    </a:lnTo>
                    <a:lnTo>
                      <a:pt x="364" y="206"/>
                    </a:lnTo>
                    <a:lnTo>
                      <a:pt x="382" y="197"/>
                    </a:lnTo>
                    <a:lnTo>
                      <a:pt x="397" y="190"/>
                    </a:lnTo>
                    <a:lnTo>
                      <a:pt x="407" y="185"/>
                    </a:lnTo>
                    <a:lnTo>
                      <a:pt x="414" y="182"/>
                    </a:lnTo>
                    <a:lnTo>
                      <a:pt x="416" y="181"/>
                    </a:lnTo>
                    <a:lnTo>
                      <a:pt x="538" y="565"/>
                    </a:lnTo>
                    <a:lnTo>
                      <a:pt x="608" y="364"/>
                    </a:lnTo>
                    <a:lnTo>
                      <a:pt x="590" y="336"/>
                    </a:lnTo>
                    <a:lnTo>
                      <a:pt x="576" y="311"/>
                    </a:lnTo>
                    <a:lnTo>
                      <a:pt x="566" y="290"/>
                    </a:lnTo>
                    <a:lnTo>
                      <a:pt x="559" y="270"/>
                    </a:lnTo>
                    <a:lnTo>
                      <a:pt x="556" y="254"/>
                    </a:lnTo>
                    <a:lnTo>
                      <a:pt x="556" y="239"/>
                    </a:lnTo>
                    <a:lnTo>
                      <a:pt x="558" y="227"/>
                    </a:lnTo>
                    <a:lnTo>
                      <a:pt x="563" y="216"/>
                    </a:lnTo>
                    <a:lnTo>
                      <a:pt x="569" y="207"/>
                    </a:lnTo>
                    <a:lnTo>
                      <a:pt x="576" y="200"/>
                    </a:lnTo>
                    <a:lnTo>
                      <a:pt x="585" y="194"/>
                    </a:lnTo>
                    <a:lnTo>
                      <a:pt x="594" y="190"/>
                    </a:lnTo>
                    <a:lnTo>
                      <a:pt x="603" y="187"/>
                    </a:lnTo>
                    <a:lnTo>
                      <a:pt x="614" y="184"/>
                    </a:lnTo>
                    <a:lnTo>
                      <a:pt x="622" y="183"/>
                    </a:lnTo>
                    <a:lnTo>
                      <a:pt x="630" y="182"/>
                    </a:lnTo>
                    <a:lnTo>
                      <a:pt x="636" y="181"/>
                    </a:lnTo>
                    <a:lnTo>
                      <a:pt x="641" y="181"/>
                    </a:lnTo>
                    <a:lnTo>
                      <a:pt x="643" y="181"/>
                    </a:lnTo>
                    <a:lnTo>
                      <a:pt x="648" y="181"/>
                    </a:lnTo>
                    <a:lnTo>
                      <a:pt x="654" y="182"/>
                    </a:lnTo>
                    <a:lnTo>
                      <a:pt x="662" y="183"/>
                    </a:lnTo>
                    <a:lnTo>
                      <a:pt x="671" y="184"/>
                    </a:lnTo>
                    <a:lnTo>
                      <a:pt x="680" y="187"/>
                    </a:lnTo>
                    <a:lnTo>
                      <a:pt x="689" y="190"/>
                    </a:lnTo>
                    <a:lnTo>
                      <a:pt x="698" y="194"/>
                    </a:lnTo>
                    <a:lnTo>
                      <a:pt x="707" y="200"/>
                    </a:lnTo>
                    <a:lnTo>
                      <a:pt x="714" y="207"/>
                    </a:lnTo>
                    <a:lnTo>
                      <a:pt x="720" y="216"/>
                    </a:lnTo>
                    <a:lnTo>
                      <a:pt x="726" y="227"/>
                    </a:lnTo>
                    <a:lnTo>
                      <a:pt x="728" y="239"/>
                    </a:lnTo>
                    <a:lnTo>
                      <a:pt x="728" y="254"/>
                    </a:lnTo>
                    <a:lnTo>
                      <a:pt x="725" y="270"/>
                    </a:lnTo>
                    <a:lnTo>
                      <a:pt x="717" y="290"/>
                    </a:lnTo>
                    <a:lnTo>
                      <a:pt x="707" y="311"/>
                    </a:lnTo>
                    <a:lnTo>
                      <a:pt x="693" y="336"/>
                    </a:lnTo>
                    <a:lnTo>
                      <a:pt x="675" y="364"/>
                    </a:lnTo>
                    <a:lnTo>
                      <a:pt x="746" y="565"/>
                    </a:lnTo>
                    <a:lnTo>
                      <a:pt x="868" y="181"/>
                    </a:lnTo>
                    <a:lnTo>
                      <a:pt x="871" y="182"/>
                    </a:lnTo>
                    <a:lnTo>
                      <a:pt x="878" y="186"/>
                    </a:lnTo>
                    <a:lnTo>
                      <a:pt x="890" y="192"/>
                    </a:lnTo>
                    <a:lnTo>
                      <a:pt x="906" y="200"/>
                    </a:lnTo>
                    <a:lnTo>
                      <a:pt x="926" y="210"/>
                    </a:lnTo>
                    <a:lnTo>
                      <a:pt x="949" y="221"/>
                    </a:lnTo>
                    <a:lnTo>
                      <a:pt x="975" y="235"/>
                    </a:lnTo>
                    <a:lnTo>
                      <a:pt x="997" y="217"/>
                    </a:lnTo>
                    <a:lnTo>
                      <a:pt x="1022" y="200"/>
                    </a:lnTo>
                    <a:lnTo>
                      <a:pt x="1057" y="179"/>
                    </a:lnTo>
                    <a:lnTo>
                      <a:pt x="1092" y="158"/>
                    </a:lnTo>
                    <a:lnTo>
                      <a:pt x="1125" y="138"/>
                    </a:lnTo>
                    <a:lnTo>
                      <a:pt x="1159" y="119"/>
                    </a:lnTo>
                    <a:lnTo>
                      <a:pt x="1192" y="101"/>
                    </a:lnTo>
                    <a:lnTo>
                      <a:pt x="1223" y="84"/>
                    </a:lnTo>
                    <a:lnTo>
                      <a:pt x="1252" y="68"/>
                    </a:lnTo>
                    <a:lnTo>
                      <a:pt x="1281" y="54"/>
                    </a:lnTo>
                    <a:lnTo>
                      <a:pt x="1306" y="41"/>
                    </a:lnTo>
                    <a:lnTo>
                      <a:pt x="1328" y="29"/>
                    </a:lnTo>
                    <a:lnTo>
                      <a:pt x="1346" y="20"/>
                    </a:lnTo>
                    <a:lnTo>
                      <a:pt x="1362" y="12"/>
                    </a:lnTo>
                    <a:lnTo>
                      <a:pt x="1373" y="5"/>
                    </a:lnTo>
                    <a:lnTo>
                      <a:pt x="1380" y="2"/>
                    </a:lnTo>
                    <a:lnTo>
                      <a:pt x="1383" y="0"/>
                    </a:lnTo>
                    <a:lnTo>
                      <a:pt x="1535" y="478"/>
                    </a:lnTo>
                    <a:lnTo>
                      <a:pt x="1623" y="228"/>
                    </a:lnTo>
                    <a:lnTo>
                      <a:pt x="1602" y="197"/>
                    </a:lnTo>
                    <a:lnTo>
                      <a:pt x="1585" y="168"/>
                    </a:lnTo>
                    <a:lnTo>
                      <a:pt x="1573" y="143"/>
                    </a:lnTo>
                    <a:lnTo>
                      <a:pt x="1565" y="121"/>
                    </a:lnTo>
                    <a:lnTo>
                      <a:pt x="1560" y="101"/>
                    </a:lnTo>
                    <a:lnTo>
                      <a:pt x="1558" y="83"/>
                    </a:lnTo>
                    <a:lnTo>
                      <a:pt x="1558" y="68"/>
                    </a:lnTo>
                    <a:lnTo>
                      <a:pt x="1562" y="54"/>
                    </a:lnTo>
                    <a:lnTo>
                      <a:pt x="1567" y="43"/>
                    </a:lnTo>
                    <a:lnTo>
                      <a:pt x="1574" y="33"/>
                    </a:lnTo>
                    <a:lnTo>
                      <a:pt x="1582" y="25"/>
                    </a:lnTo>
                    <a:lnTo>
                      <a:pt x="1591" y="18"/>
                    </a:lnTo>
                    <a:lnTo>
                      <a:pt x="1601" y="13"/>
                    </a:lnTo>
                    <a:lnTo>
                      <a:pt x="1613" y="8"/>
                    </a:lnTo>
                    <a:lnTo>
                      <a:pt x="1623" y="5"/>
                    </a:lnTo>
                    <a:lnTo>
                      <a:pt x="1633" y="3"/>
                    </a:lnTo>
                    <a:lnTo>
                      <a:pt x="1643" y="1"/>
                    </a:lnTo>
                    <a:lnTo>
                      <a:pt x="1651" y="0"/>
                    </a:lnTo>
                    <a:lnTo>
                      <a:pt x="1658" y="0"/>
                    </a:lnTo>
                    <a:lnTo>
                      <a:pt x="166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2" name="Freeform 146">
                <a:extLst>
                  <a:ext uri="{FF2B5EF4-FFF2-40B4-BE49-F238E27FC236}">
                    <a16:creationId xmlns:a16="http://schemas.microsoft.com/office/drawing/2014/main" id="{406EEE59-334F-4C61-9BB3-D05BDA4D7792}"/>
                  </a:ext>
                </a:extLst>
              </p:cNvPr>
              <p:cNvSpPr>
                <a:spLocks/>
              </p:cNvSpPr>
              <p:nvPr/>
            </p:nvSpPr>
            <p:spPr bwMode="auto">
              <a:xfrm>
                <a:off x="4893" y="3645"/>
                <a:ext cx="41" cy="52"/>
              </a:xfrm>
              <a:custGeom>
                <a:avLst/>
                <a:gdLst>
                  <a:gd name="T0" fmla="*/ 305 w 610"/>
                  <a:gd name="T1" fmla="*/ 1 h 781"/>
                  <a:gd name="T2" fmla="*/ 318 w 610"/>
                  <a:gd name="T3" fmla="*/ 1 h 781"/>
                  <a:gd name="T4" fmla="*/ 342 w 610"/>
                  <a:gd name="T5" fmla="*/ 2 h 781"/>
                  <a:gd name="T6" fmla="*/ 373 w 610"/>
                  <a:gd name="T7" fmla="*/ 7 h 781"/>
                  <a:gd name="T8" fmla="*/ 411 w 610"/>
                  <a:gd name="T9" fmla="*/ 16 h 781"/>
                  <a:gd name="T10" fmla="*/ 450 w 610"/>
                  <a:gd name="T11" fmla="*/ 33 h 781"/>
                  <a:gd name="T12" fmla="*/ 490 w 610"/>
                  <a:gd name="T13" fmla="*/ 57 h 781"/>
                  <a:gd name="T14" fmla="*/ 528 w 610"/>
                  <a:gd name="T15" fmla="*/ 91 h 781"/>
                  <a:gd name="T16" fmla="*/ 561 w 610"/>
                  <a:gd name="T17" fmla="*/ 136 h 781"/>
                  <a:gd name="T18" fmla="*/ 587 w 610"/>
                  <a:gd name="T19" fmla="*/ 195 h 781"/>
                  <a:gd name="T20" fmla="*/ 603 w 610"/>
                  <a:gd name="T21" fmla="*/ 268 h 781"/>
                  <a:gd name="T22" fmla="*/ 607 w 610"/>
                  <a:gd name="T23" fmla="*/ 312 h 781"/>
                  <a:gd name="T24" fmla="*/ 609 w 610"/>
                  <a:gd name="T25" fmla="*/ 327 h 781"/>
                  <a:gd name="T26" fmla="*/ 610 w 610"/>
                  <a:gd name="T27" fmla="*/ 355 h 781"/>
                  <a:gd name="T28" fmla="*/ 610 w 610"/>
                  <a:gd name="T29" fmla="*/ 394 h 781"/>
                  <a:gd name="T30" fmla="*/ 606 w 610"/>
                  <a:gd name="T31" fmla="*/ 440 h 781"/>
                  <a:gd name="T32" fmla="*/ 600 w 610"/>
                  <a:gd name="T33" fmla="*/ 490 h 781"/>
                  <a:gd name="T34" fmla="*/ 589 w 610"/>
                  <a:gd name="T35" fmla="*/ 545 h 781"/>
                  <a:gd name="T36" fmla="*/ 571 w 610"/>
                  <a:gd name="T37" fmla="*/ 598 h 781"/>
                  <a:gd name="T38" fmla="*/ 546 w 610"/>
                  <a:gd name="T39" fmla="*/ 649 h 781"/>
                  <a:gd name="T40" fmla="*/ 512 w 610"/>
                  <a:gd name="T41" fmla="*/ 696 h 781"/>
                  <a:gd name="T42" fmla="*/ 468 w 610"/>
                  <a:gd name="T43" fmla="*/ 735 h 781"/>
                  <a:gd name="T44" fmla="*/ 413 w 610"/>
                  <a:gd name="T45" fmla="*/ 763 h 781"/>
                  <a:gd name="T46" fmla="*/ 345 w 610"/>
                  <a:gd name="T47" fmla="*/ 779 h 781"/>
                  <a:gd name="T48" fmla="*/ 303 w 610"/>
                  <a:gd name="T49" fmla="*/ 781 h 781"/>
                  <a:gd name="T50" fmla="*/ 229 w 610"/>
                  <a:gd name="T51" fmla="*/ 773 h 781"/>
                  <a:gd name="T52" fmla="*/ 168 w 610"/>
                  <a:gd name="T53" fmla="*/ 750 h 781"/>
                  <a:gd name="T54" fmla="*/ 118 w 610"/>
                  <a:gd name="T55" fmla="*/ 717 h 781"/>
                  <a:gd name="T56" fmla="*/ 80 w 610"/>
                  <a:gd name="T57" fmla="*/ 673 h 781"/>
                  <a:gd name="T58" fmla="*/ 50 w 610"/>
                  <a:gd name="T59" fmla="*/ 624 h 781"/>
                  <a:gd name="T60" fmla="*/ 29 w 610"/>
                  <a:gd name="T61" fmla="*/ 572 h 781"/>
                  <a:gd name="T62" fmla="*/ 14 w 610"/>
                  <a:gd name="T63" fmla="*/ 517 h 781"/>
                  <a:gd name="T64" fmla="*/ 6 w 610"/>
                  <a:gd name="T65" fmla="*/ 465 h 781"/>
                  <a:gd name="T66" fmla="*/ 1 w 610"/>
                  <a:gd name="T67" fmla="*/ 416 h 781"/>
                  <a:gd name="T68" fmla="*/ 0 w 610"/>
                  <a:gd name="T69" fmla="*/ 374 h 781"/>
                  <a:gd name="T70" fmla="*/ 0 w 610"/>
                  <a:gd name="T71" fmla="*/ 340 h 781"/>
                  <a:gd name="T72" fmla="*/ 2 w 610"/>
                  <a:gd name="T73" fmla="*/ 318 h 781"/>
                  <a:gd name="T74" fmla="*/ 2 w 610"/>
                  <a:gd name="T75" fmla="*/ 310 h 781"/>
                  <a:gd name="T76" fmla="*/ 13 w 610"/>
                  <a:gd name="T77" fmla="*/ 229 h 781"/>
                  <a:gd name="T78" fmla="*/ 34 w 610"/>
                  <a:gd name="T79" fmla="*/ 163 h 781"/>
                  <a:gd name="T80" fmla="*/ 64 w 610"/>
                  <a:gd name="T81" fmla="*/ 112 h 781"/>
                  <a:gd name="T82" fmla="*/ 100 w 610"/>
                  <a:gd name="T83" fmla="*/ 73 h 781"/>
                  <a:gd name="T84" fmla="*/ 139 w 610"/>
                  <a:gd name="T85" fmla="*/ 44 h 781"/>
                  <a:gd name="T86" fmla="*/ 180 w 610"/>
                  <a:gd name="T87" fmla="*/ 23 h 781"/>
                  <a:gd name="T88" fmla="*/ 218 w 610"/>
                  <a:gd name="T89" fmla="*/ 11 h 781"/>
                  <a:gd name="T90" fmla="*/ 252 w 610"/>
                  <a:gd name="T91" fmla="*/ 4 h 781"/>
                  <a:gd name="T92" fmla="*/ 281 w 610"/>
                  <a:gd name="T93" fmla="*/ 1 h 781"/>
                  <a:gd name="T94" fmla="*/ 300 w 610"/>
                  <a:gd name="T95"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0" h="781">
                    <a:moveTo>
                      <a:pt x="300" y="0"/>
                    </a:moveTo>
                    <a:lnTo>
                      <a:pt x="305" y="1"/>
                    </a:lnTo>
                    <a:lnTo>
                      <a:pt x="310" y="1"/>
                    </a:lnTo>
                    <a:lnTo>
                      <a:pt x="318" y="1"/>
                    </a:lnTo>
                    <a:lnTo>
                      <a:pt x="329" y="1"/>
                    </a:lnTo>
                    <a:lnTo>
                      <a:pt x="342" y="2"/>
                    </a:lnTo>
                    <a:lnTo>
                      <a:pt x="357" y="4"/>
                    </a:lnTo>
                    <a:lnTo>
                      <a:pt x="373" y="7"/>
                    </a:lnTo>
                    <a:lnTo>
                      <a:pt x="392" y="11"/>
                    </a:lnTo>
                    <a:lnTo>
                      <a:pt x="411" y="16"/>
                    </a:lnTo>
                    <a:lnTo>
                      <a:pt x="430" y="23"/>
                    </a:lnTo>
                    <a:lnTo>
                      <a:pt x="450" y="33"/>
                    </a:lnTo>
                    <a:lnTo>
                      <a:pt x="470" y="44"/>
                    </a:lnTo>
                    <a:lnTo>
                      <a:pt x="490" y="57"/>
                    </a:lnTo>
                    <a:lnTo>
                      <a:pt x="510" y="73"/>
                    </a:lnTo>
                    <a:lnTo>
                      <a:pt x="528" y="91"/>
                    </a:lnTo>
                    <a:lnTo>
                      <a:pt x="546" y="112"/>
                    </a:lnTo>
                    <a:lnTo>
                      <a:pt x="561" y="136"/>
                    </a:lnTo>
                    <a:lnTo>
                      <a:pt x="575" y="163"/>
                    </a:lnTo>
                    <a:lnTo>
                      <a:pt x="587" y="195"/>
                    </a:lnTo>
                    <a:lnTo>
                      <a:pt x="596" y="229"/>
                    </a:lnTo>
                    <a:lnTo>
                      <a:pt x="603" y="268"/>
                    </a:lnTo>
                    <a:lnTo>
                      <a:pt x="607" y="310"/>
                    </a:lnTo>
                    <a:lnTo>
                      <a:pt x="607" y="312"/>
                    </a:lnTo>
                    <a:lnTo>
                      <a:pt x="607" y="318"/>
                    </a:lnTo>
                    <a:lnTo>
                      <a:pt x="609" y="327"/>
                    </a:lnTo>
                    <a:lnTo>
                      <a:pt x="610" y="339"/>
                    </a:lnTo>
                    <a:lnTo>
                      <a:pt x="610" y="355"/>
                    </a:lnTo>
                    <a:lnTo>
                      <a:pt x="610" y="374"/>
                    </a:lnTo>
                    <a:lnTo>
                      <a:pt x="610" y="394"/>
                    </a:lnTo>
                    <a:lnTo>
                      <a:pt x="609" y="416"/>
                    </a:lnTo>
                    <a:lnTo>
                      <a:pt x="606" y="440"/>
                    </a:lnTo>
                    <a:lnTo>
                      <a:pt x="604" y="464"/>
                    </a:lnTo>
                    <a:lnTo>
                      <a:pt x="600" y="490"/>
                    </a:lnTo>
                    <a:lnTo>
                      <a:pt x="595" y="517"/>
                    </a:lnTo>
                    <a:lnTo>
                      <a:pt x="589" y="545"/>
                    </a:lnTo>
                    <a:lnTo>
                      <a:pt x="581" y="572"/>
                    </a:lnTo>
                    <a:lnTo>
                      <a:pt x="571" y="598"/>
                    </a:lnTo>
                    <a:lnTo>
                      <a:pt x="560" y="624"/>
                    </a:lnTo>
                    <a:lnTo>
                      <a:pt x="546" y="649"/>
                    </a:lnTo>
                    <a:lnTo>
                      <a:pt x="530" y="673"/>
                    </a:lnTo>
                    <a:lnTo>
                      <a:pt x="512" y="696"/>
                    </a:lnTo>
                    <a:lnTo>
                      <a:pt x="491" y="717"/>
                    </a:lnTo>
                    <a:lnTo>
                      <a:pt x="468" y="735"/>
                    </a:lnTo>
                    <a:lnTo>
                      <a:pt x="442" y="750"/>
                    </a:lnTo>
                    <a:lnTo>
                      <a:pt x="413" y="763"/>
                    </a:lnTo>
                    <a:lnTo>
                      <a:pt x="381" y="773"/>
                    </a:lnTo>
                    <a:lnTo>
                      <a:pt x="345" y="779"/>
                    </a:lnTo>
                    <a:lnTo>
                      <a:pt x="307" y="781"/>
                    </a:lnTo>
                    <a:lnTo>
                      <a:pt x="303" y="781"/>
                    </a:lnTo>
                    <a:lnTo>
                      <a:pt x="264" y="779"/>
                    </a:lnTo>
                    <a:lnTo>
                      <a:pt x="229" y="773"/>
                    </a:lnTo>
                    <a:lnTo>
                      <a:pt x="197" y="763"/>
                    </a:lnTo>
                    <a:lnTo>
                      <a:pt x="168" y="750"/>
                    </a:lnTo>
                    <a:lnTo>
                      <a:pt x="141" y="735"/>
                    </a:lnTo>
                    <a:lnTo>
                      <a:pt x="118" y="717"/>
                    </a:lnTo>
                    <a:lnTo>
                      <a:pt x="98" y="696"/>
                    </a:lnTo>
                    <a:lnTo>
                      <a:pt x="80" y="673"/>
                    </a:lnTo>
                    <a:lnTo>
                      <a:pt x="64" y="649"/>
                    </a:lnTo>
                    <a:lnTo>
                      <a:pt x="50" y="624"/>
                    </a:lnTo>
                    <a:lnTo>
                      <a:pt x="38" y="598"/>
                    </a:lnTo>
                    <a:lnTo>
                      <a:pt x="29" y="572"/>
                    </a:lnTo>
                    <a:lnTo>
                      <a:pt x="21" y="545"/>
                    </a:lnTo>
                    <a:lnTo>
                      <a:pt x="14" y="517"/>
                    </a:lnTo>
                    <a:lnTo>
                      <a:pt x="9" y="491"/>
                    </a:lnTo>
                    <a:lnTo>
                      <a:pt x="6" y="465"/>
                    </a:lnTo>
                    <a:lnTo>
                      <a:pt x="3" y="440"/>
                    </a:lnTo>
                    <a:lnTo>
                      <a:pt x="1" y="416"/>
                    </a:lnTo>
                    <a:lnTo>
                      <a:pt x="0" y="394"/>
                    </a:lnTo>
                    <a:lnTo>
                      <a:pt x="0" y="374"/>
                    </a:lnTo>
                    <a:lnTo>
                      <a:pt x="0" y="355"/>
                    </a:lnTo>
                    <a:lnTo>
                      <a:pt x="0" y="340"/>
                    </a:lnTo>
                    <a:lnTo>
                      <a:pt x="1" y="327"/>
                    </a:lnTo>
                    <a:lnTo>
                      <a:pt x="2" y="318"/>
                    </a:lnTo>
                    <a:lnTo>
                      <a:pt x="2" y="312"/>
                    </a:lnTo>
                    <a:lnTo>
                      <a:pt x="2" y="310"/>
                    </a:lnTo>
                    <a:lnTo>
                      <a:pt x="6" y="268"/>
                    </a:lnTo>
                    <a:lnTo>
                      <a:pt x="13" y="229"/>
                    </a:lnTo>
                    <a:lnTo>
                      <a:pt x="22" y="195"/>
                    </a:lnTo>
                    <a:lnTo>
                      <a:pt x="34" y="163"/>
                    </a:lnTo>
                    <a:lnTo>
                      <a:pt x="48" y="136"/>
                    </a:lnTo>
                    <a:lnTo>
                      <a:pt x="64" y="112"/>
                    </a:lnTo>
                    <a:lnTo>
                      <a:pt x="82" y="91"/>
                    </a:lnTo>
                    <a:lnTo>
                      <a:pt x="100" y="73"/>
                    </a:lnTo>
                    <a:lnTo>
                      <a:pt x="119" y="57"/>
                    </a:lnTo>
                    <a:lnTo>
                      <a:pt x="139" y="44"/>
                    </a:lnTo>
                    <a:lnTo>
                      <a:pt x="159" y="33"/>
                    </a:lnTo>
                    <a:lnTo>
                      <a:pt x="180" y="23"/>
                    </a:lnTo>
                    <a:lnTo>
                      <a:pt x="199" y="16"/>
                    </a:lnTo>
                    <a:lnTo>
                      <a:pt x="218" y="11"/>
                    </a:lnTo>
                    <a:lnTo>
                      <a:pt x="236" y="7"/>
                    </a:lnTo>
                    <a:lnTo>
                      <a:pt x="252" y="4"/>
                    </a:lnTo>
                    <a:lnTo>
                      <a:pt x="267" y="2"/>
                    </a:lnTo>
                    <a:lnTo>
                      <a:pt x="281" y="1"/>
                    </a:lnTo>
                    <a:lnTo>
                      <a:pt x="292" y="0"/>
                    </a:lnTo>
                    <a:lnTo>
                      <a:pt x="30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grpSp>
        <p:nvGrpSpPr>
          <p:cNvPr id="11" name="Group 10">
            <a:extLst>
              <a:ext uri="{FF2B5EF4-FFF2-40B4-BE49-F238E27FC236}">
                <a16:creationId xmlns:a16="http://schemas.microsoft.com/office/drawing/2014/main" id="{20983960-36F9-4002-A0AC-14CFD07A9C27}"/>
              </a:ext>
            </a:extLst>
          </p:cNvPr>
          <p:cNvGrpSpPr/>
          <p:nvPr/>
        </p:nvGrpSpPr>
        <p:grpSpPr>
          <a:xfrm>
            <a:off x="1156019" y="4120468"/>
            <a:ext cx="8359718" cy="951193"/>
            <a:chOff x="515935" y="3654612"/>
            <a:chExt cx="8509981" cy="951193"/>
          </a:xfrm>
        </p:grpSpPr>
        <p:sp>
          <p:nvSpPr>
            <p:cNvPr id="48" name="Rectangle 47">
              <a:extLst>
                <a:ext uri="{FF2B5EF4-FFF2-40B4-BE49-F238E27FC236}">
                  <a16:creationId xmlns:a16="http://schemas.microsoft.com/office/drawing/2014/main" id="{FB15F154-3157-4D0D-B5D8-7CCDDA54C150}"/>
                </a:ext>
              </a:extLst>
            </p:cNvPr>
            <p:cNvSpPr/>
            <p:nvPr/>
          </p:nvSpPr>
          <p:spPr>
            <a:xfrm>
              <a:off x="3022191" y="3831262"/>
              <a:ext cx="6003725" cy="646331"/>
            </a:xfrm>
            <a:prstGeom prst="rect">
              <a:avLst/>
            </a:prstGeom>
          </p:spPr>
          <p:txBody>
            <a:bodyPr wrap="square">
              <a:spAutoFit/>
            </a:bodyPr>
            <a:lstStyle/>
            <a:p>
              <a:pPr>
                <a:spcBef>
                  <a:spcPts val="600"/>
                </a:spcBef>
              </a:pPr>
              <a:r>
                <a:rPr lang="en-US" dirty="0">
                  <a:latin typeface="+mj-lt"/>
                </a:rPr>
                <a:t>Each team assigns a Note Taker who </a:t>
              </a:r>
              <a:r>
                <a:rPr lang="en-US" dirty="0"/>
                <a:t>shares the interactive game plan on his/her screen and </a:t>
              </a:r>
              <a:r>
                <a:rPr lang="en-US" dirty="0">
                  <a:latin typeface="+mj-lt"/>
                </a:rPr>
                <a:t>keeps track of time. </a:t>
              </a:r>
            </a:p>
          </p:txBody>
        </p:sp>
        <p:sp>
          <p:nvSpPr>
            <p:cNvPr id="49" name="Rectangle 48">
              <a:extLst>
                <a:ext uri="{FF2B5EF4-FFF2-40B4-BE49-F238E27FC236}">
                  <a16:creationId xmlns:a16="http://schemas.microsoft.com/office/drawing/2014/main" id="{44ACCDDB-B0F9-40C0-8454-47F5070D132E}"/>
                </a:ext>
              </a:extLst>
            </p:cNvPr>
            <p:cNvSpPr/>
            <p:nvPr/>
          </p:nvSpPr>
          <p:spPr>
            <a:xfrm>
              <a:off x="1629090" y="3978524"/>
              <a:ext cx="1121775" cy="338554"/>
            </a:xfrm>
            <a:prstGeom prst="rect">
              <a:avLst/>
            </a:prstGeom>
          </p:spPr>
          <p:txBody>
            <a:bodyPr wrap="none">
              <a:spAutoFit/>
            </a:bodyPr>
            <a:lstStyle/>
            <a:p>
              <a:r>
                <a:rPr lang="en-IN" sz="1600" b="1" dirty="0">
                  <a:latin typeface="+mj-lt"/>
                </a:rPr>
                <a:t>Note Taker</a:t>
              </a:r>
            </a:p>
          </p:txBody>
        </p:sp>
        <p:grpSp>
          <p:nvGrpSpPr>
            <p:cNvPr id="8" name="Group 7">
              <a:extLst>
                <a:ext uri="{FF2B5EF4-FFF2-40B4-BE49-F238E27FC236}">
                  <a16:creationId xmlns:a16="http://schemas.microsoft.com/office/drawing/2014/main" id="{DB44DF69-059D-4B06-A408-982F5BBE5E19}"/>
                </a:ext>
              </a:extLst>
            </p:cNvPr>
            <p:cNvGrpSpPr/>
            <p:nvPr/>
          </p:nvGrpSpPr>
          <p:grpSpPr>
            <a:xfrm>
              <a:off x="515935" y="3654612"/>
              <a:ext cx="1002811" cy="951193"/>
              <a:chOff x="515935" y="3631752"/>
              <a:chExt cx="1002811" cy="951193"/>
            </a:xfrm>
          </p:grpSpPr>
          <p:sp>
            <p:nvSpPr>
              <p:cNvPr id="55" name="Oval 54">
                <a:extLst>
                  <a:ext uri="{FF2B5EF4-FFF2-40B4-BE49-F238E27FC236}">
                    <a16:creationId xmlns:a16="http://schemas.microsoft.com/office/drawing/2014/main" id="{CFD040C3-E7B7-42DF-AF06-4865CC3BE3EC}"/>
                  </a:ext>
                </a:extLst>
              </p:cNvPr>
              <p:cNvSpPr/>
              <p:nvPr/>
            </p:nvSpPr>
            <p:spPr bwMode="gray">
              <a:xfrm>
                <a:off x="577641" y="3693047"/>
                <a:ext cx="835200" cy="834803"/>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latin typeface="+mj-lt"/>
                </a:endParaRPr>
              </a:p>
            </p:txBody>
          </p:sp>
          <p:grpSp>
            <p:nvGrpSpPr>
              <p:cNvPr id="56" name="Group 55">
                <a:extLst>
                  <a:ext uri="{FF2B5EF4-FFF2-40B4-BE49-F238E27FC236}">
                    <a16:creationId xmlns:a16="http://schemas.microsoft.com/office/drawing/2014/main" id="{D4A4BFB6-C0A4-4EDC-9F62-1C5361E9ACDB}"/>
                  </a:ext>
                </a:extLst>
              </p:cNvPr>
              <p:cNvGrpSpPr/>
              <p:nvPr/>
            </p:nvGrpSpPr>
            <p:grpSpPr>
              <a:xfrm>
                <a:off x="777986" y="3859619"/>
                <a:ext cx="434511" cy="497615"/>
                <a:chOff x="1462324" y="5141818"/>
                <a:chExt cx="521628" cy="659378"/>
              </a:xfrm>
            </p:grpSpPr>
            <p:grpSp>
              <p:nvGrpSpPr>
                <p:cNvPr id="57" name="Group 56">
                  <a:extLst>
                    <a:ext uri="{FF2B5EF4-FFF2-40B4-BE49-F238E27FC236}">
                      <a16:creationId xmlns:a16="http://schemas.microsoft.com/office/drawing/2014/main" id="{D17F8952-DCBB-4714-8206-397028D7BFF3}"/>
                    </a:ext>
                  </a:extLst>
                </p:cNvPr>
                <p:cNvGrpSpPr/>
                <p:nvPr/>
              </p:nvGrpSpPr>
              <p:grpSpPr>
                <a:xfrm>
                  <a:off x="1462324" y="5299378"/>
                  <a:ext cx="521628" cy="501818"/>
                  <a:chOff x="1462324" y="5299378"/>
                  <a:chExt cx="521628" cy="501818"/>
                </a:xfrm>
                <a:solidFill>
                  <a:schemeClr val="bg1"/>
                </a:solidFill>
              </p:grpSpPr>
              <p:sp>
                <p:nvSpPr>
                  <p:cNvPr id="59" name="Freeform: Shape 45">
                    <a:extLst>
                      <a:ext uri="{FF2B5EF4-FFF2-40B4-BE49-F238E27FC236}">
                        <a16:creationId xmlns:a16="http://schemas.microsoft.com/office/drawing/2014/main" id="{5736CAEB-411A-489C-86B6-4D66896F7E19}"/>
                      </a:ext>
                    </a:extLst>
                  </p:cNvPr>
                  <p:cNvSpPr/>
                  <p:nvPr/>
                </p:nvSpPr>
                <p:spPr>
                  <a:xfrm>
                    <a:off x="1462324" y="5482634"/>
                    <a:ext cx="521628" cy="318562"/>
                  </a:xfrm>
                  <a:custGeom>
                    <a:avLst/>
                    <a:gdLst>
                      <a:gd name="connsiteX0" fmla="*/ 148434 w 521627"/>
                      <a:gd name="connsiteY0" fmla="*/ 65533 h 318561"/>
                      <a:gd name="connsiteX1" fmla="*/ 140794 w 521627"/>
                      <a:gd name="connsiteY1" fmla="*/ 65533 h 318561"/>
                      <a:gd name="connsiteX2" fmla="*/ 33549 w 521627"/>
                      <a:gd name="connsiteY2" fmla="*/ 65342 h 318561"/>
                      <a:gd name="connsiteX3" fmla="*/ 284 w 521627"/>
                      <a:gd name="connsiteY3" fmla="*/ 36431 h 318561"/>
                      <a:gd name="connsiteX4" fmla="*/ 23142 w 521627"/>
                      <a:gd name="connsiteY4" fmla="*/ 1795 h 318561"/>
                      <a:gd name="connsiteX5" fmla="*/ 36253 w 521627"/>
                      <a:gd name="connsiteY5" fmla="*/ 69 h 318561"/>
                      <a:gd name="connsiteX6" fmla="*/ 424618 w 521627"/>
                      <a:gd name="connsiteY6" fmla="*/ 56 h 318561"/>
                      <a:gd name="connsiteX7" fmla="*/ 490564 w 521627"/>
                      <a:gd name="connsiteY7" fmla="*/ 869 h 318561"/>
                      <a:gd name="connsiteX8" fmla="*/ 521506 w 521627"/>
                      <a:gd name="connsiteY8" fmla="*/ 24843 h 318561"/>
                      <a:gd name="connsiteX9" fmla="*/ 504119 w 521627"/>
                      <a:gd name="connsiteY9" fmla="*/ 61789 h 318561"/>
                      <a:gd name="connsiteX10" fmla="*/ 487645 w 521627"/>
                      <a:gd name="connsiteY10" fmla="*/ 65330 h 318561"/>
                      <a:gd name="connsiteX11" fmla="*/ 382329 w 521627"/>
                      <a:gd name="connsiteY11" fmla="*/ 65520 h 318561"/>
                      <a:gd name="connsiteX12" fmla="*/ 374130 w 521627"/>
                      <a:gd name="connsiteY12" fmla="*/ 65520 h 318561"/>
                      <a:gd name="connsiteX13" fmla="*/ 342972 w 521627"/>
                      <a:gd name="connsiteY13" fmla="*/ 319176 h 318561"/>
                      <a:gd name="connsiteX14" fmla="*/ 179808 w 521627"/>
                      <a:gd name="connsiteY14" fmla="*/ 319176 h 318561"/>
                      <a:gd name="connsiteX15" fmla="*/ 148434 w 521627"/>
                      <a:gd name="connsiteY15" fmla="*/ 65533 h 31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1627" h="318561">
                        <a:moveTo>
                          <a:pt x="148434" y="65533"/>
                        </a:moveTo>
                        <a:cubicBezTo>
                          <a:pt x="145401" y="65533"/>
                          <a:pt x="143104" y="65533"/>
                          <a:pt x="140794" y="65533"/>
                        </a:cubicBezTo>
                        <a:cubicBezTo>
                          <a:pt x="105041" y="65533"/>
                          <a:pt x="69289" y="65952"/>
                          <a:pt x="33549" y="65342"/>
                        </a:cubicBezTo>
                        <a:cubicBezTo>
                          <a:pt x="16454" y="65050"/>
                          <a:pt x="2924" y="54313"/>
                          <a:pt x="284" y="36431"/>
                        </a:cubicBezTo>
                        <a:cubicBezTo>
                          <a:pt x="-1848" y="21975"/>
                          <a:pt x="8229" y="6275"/>
                          <a:pt x="23142" y="1795"/>
                        </a:cubicBezTo>
                        <a:cubicBezTo>
                          <a:pt x="27318" y="539"/>
                          <a:pt x="31874" y="69"/>
                          <a:pt x="36253" y="69"/>
                        </a:cubicBezTo>
                        <a:cubicBezTo>
                          <a:pt x="165708" y="-7"/>
                          <a:pt x="295163" y="-33"/>
                          <a:pt x="424618" y="56"/>
                        </a:cubicBezTo>
                        <a:cubicBezTo>
                          <a:pt x="446600" y="69"/>
                          <a:pt x="468582" y="615"/>
                          <a:pt x="490564" y="869"/>
                        </a:cubicBezTo>
                        <a:cubicBezTo>
                          <a:pt x="505845" y="1046"/>
                          <a:pt x="518194" y="10578"/>
                          <a:pt x="521506" y="24843"/>
                        </a:cubicBezTo>
                        <a:cubicBezTo>
                          <a:pt x="525072" y="40162"/>
                          <a:pt x="518219" y="55494"/>
                          <a:pt x="504119" y="61789"/>
                        </a:cubicBezTo>
                        <a:cubicBezTo>
                          <a:pt x="499080" y="64035"/>
                          <a:pt x="493166" y="65279"/>
                          <a:pt x="487645" y="65330"/>
                        </a:cubicBezTo>
                        <a:cubicBezTo>
                          <a:pt x="452540" y="65647"/>
                          <a:pt x="417434" y="65507"/>
                          <a:pt x="382329" y="65520"/>
                        </a:cubicBezTo>
                        <a:cubicBezTo>
                          <a:pt x="379829" y="65520"/>
                          <a:pt x="377316" y="65520"/>
                          <a:pt x="374130" y="65520"/>
                        </a:cubicBezTo>
                        <a:cubicBezTo>
                          <a:pt x="363711" y="150313"/>
                          <a:pt x="353354" y="234662"/>
                          <a:pt x="342972" y="319176"/>
                        </a:cubicBezTo>
                        <a:cubicBezTo>
                          <a:pt x="288500" y="319176"/>
                          <a:pt x="234598" y="319176"/>
                          <a:pt x="179808" y="319176"/>
                        </a:cubicBezTo>
                        <a:cubicBezTo>
                          <a:pt x="169376" y="234891"/>
                          <a:pt x="158956" y="150580"/>
                          <a:pt x="148434" y="65533"/>
                        </a:cubicBezTo>
                        <a:close/>
                      </a:path>
                    </a:pathLst>
                  </a:custGeom>
                  <a:grpFill/>
                  <a:ln w="1248" cap="flat">
                    <a:noFill/>
                    <a:prstDash val="solid"/>
                    <a:miter/>
                  </a:ln>
                </p:spPr>
                <p:txBody>
                  <a:bodyPr rtlCol="0" anchor="ctr"/>
                  <a:lstStyle/>
                  <a:p>
                    <a:endParaRPr lang="en-US" dirty="0">
                      <a:latin typeface="+mj-lt"/>
                    </a:endParaRPr>
                  </a:p>
                </p:txBody>
              </p:sp>
              <p:sp>
                <p:nvSpPr>
                  <p:cNvPr id="60" name="Freeform: Shape 46">
                    <a:extLst>
                      <a:ext uri="{FF2B5EF4-FFF2-40B4-BE49-F238E27FC236}">
                        <a16:creationId xmlns:a16="http://schemas.microsoft.com/office/drawing/2014/main" id="{0D16D9F1-16E3-4BE5-B8FB-3D462A1E10BD}"/>
                      </a:ext>
                    </a:extLst>
                  </p:cNvPr>
                  <p:cNvSpPr/>
                  <p:nvPr/>
                </p:nvSpPr>
                <p:spPr>
                  <a:xfrm>
                    <a:off x="1582545" y="5299378"/>
                    <a:ext cx="279217" cy="149760"/>
                  </a:xfrm>
                  <a:custGeom>
                    <a:avLst/>
                    <a:gdLst>
                      <a:gd name="connsiteX0" fmla="*/ 64537 w 279216"/>
                      <a:gd name="connsiteY0" fmla="*/ 150606 h 149761"/>
                      <a:gd name="connsiteX1" fmla="*/ 0 w 279216"/>
                      <a:gd name="connsiteY1" fmla="*/ 150606 h 149761"/>
                      <a:gd name="connsiteX2" fmla="*/ 2818 w 279216"/>
                      <a:gd name="connsiteY2" fmla="*/ 127266 h 149761"/>
                      <a:gd name="connsiteX3" fmla="*/ 11816 w 279216"/>
                      <a:gd name="connsiteY3" fmla="*/ 54403 h 149761"/>
                      <a:gd name="connsiteX4" fmla="*/ 73510 w 279216"/>
                      <a:gd name="connsiteY4" fmla="*/ 58 h 149761"/>
                      <a:gd name="connsiteX5" fmla="*/ 102676 w 279216"/>
                      <a:gd name="connsiteY5" fmla="*/ 10427 h 149761"/>
                      <a:gd name="connsiteX6" fmla="*/ 125115 w 279216"/>
                      <a:gd name="connsiteY6" fmla="*/ 26875 h 149761"/>
                      <a:gd name="connsiteX7" fmla="*/ 166718 w 279216"/>
                      <a:gd name="connsiteY7" fmla="*/ 24438 h 149761"/>
                      <a:gd name="connsiteX8" fmla="*/ 181783 w 279216"/>
                      <a:gd name="connsiteY8" fmla="*/ 11874 h 149761"/>
                      <a:gd name="connsiteX9" fmla="*/ 223780 w 279216"/>
                      <a:gd name="connsiteY9" fmla="*/ 2215 h 149761"/>
                      <a:gd name="connsiteX10" fmla="*/ 271830 w 279216"/>
                      <a:gd name="connsiteY10" fmla="*/ 61193 h 149761"/>
                      <a:gd name="connsiteX11" fmla="*/ 278900 w 279216"/>
                      <a:gd name="connsiteY11" fmla="*/ 122812 h 149761"/>
                      <a:gd name="connsiteX12" fmla="*/ 280461 w 279216"/>
                      <a:gd name="connsiteY12" fmla="*/ 150391 h 149761"/>
                      <a:gd name="connsiteX13" fmla="*/ 80770 w 279216"/>
                      <a:gd name="connsiteY13" fmla="*/ 150391 h 149761"/>
                      <a:gd name="connsiteX14" fmla="*/ 80833 w 279216"/>
                      <a:gd name="connsiteY14" fmla="*/ 114524 h 149761"/>
                      <a:gd name="connsiteX15" fmla="*/ 82280 w 279216"/>
                      <a:gd name="connsiteY15" fmla="*/ 111871 h 149761"/>
                      <a:gd name="connsiteX16" fmla="*/ 89222 w 279216"/>
                      <a:gd name="connsiteY16" fmla="*/ 93760 h 149761"/>
                      <a:gd name="connsiteX17" fmla="*/ 89045 w 279216"/>
                      <a:gd name="connsiteY17" fmla="*/ 67755 h 149761"/>
                      <a:gd name="connsiteX18" fmla="*/ 72304 w 279216"/>
                      <a:gd name="connsiteY18" fmla="*/ 50050 h 149761"/>
                      <a:gd name="connsiteX19" fmla="*/ 56211 w 279216"/>
                      <a:gd name="connsiteY19" fmla="*/ 67730 h 149761"/>
                      <a:gd name="connsiteX20" fmla="*/ 56427 w 279216"/>
                      <a:gd name="connsiteY20" fmla="*/ 96882 h 149761"/>
                      <a:gd name="connsiteX21" fmla="*/ 62037 w 279216"/>
                      <a:gd name="connsiteY21" fmla="*/ 110983 h 149761"/>
                      <a:gd name="connsiteX22" fmla="*/ 64423 w 279216"/>
                      <a:gd name="connsiteY22" fmla="*/ 115108 h 149761"/>
                      <a:gd name="connsiteX23" fmla="*/ 64537 w 279216"/>
                      <a:gd name="connsiteY23" fmla="*/ 150606 h 14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9216" h="149761">
                        <a:moveTo>
                          <a:pt x="64537" y="150606"/>
                        </a:moveTo>
                        <a:cubicBezTo>
                          <a:pt x="42644" y="150606"/>
                          <a:pt x="21792" y="150606"/>
                          <a:pt x="0" y="150606"/>
                        </a:cubicBezTo>
                        <a:cubicBezTo>
                          <a:pt x="965" y="142572"/>
                          <a:pt x="1891" y="134919"/>
                          <a:pt x="2818" y="127266"/>
                        </a:cubicBezTo>
                        <a:cubicBezTo>
                          <a:pt x="5762" y="102974"/>
                          <a:pt x="8008" y="78568"/>
                          <a:pt x="11816" y="54403"/>
                        </a:cubicBezTo>
                        <a:cubicBezTo>
                          <a:pt x="16740" y="23194"/>
                          <a:pt x="43126" y="489"/>
                          <a:pt x="73510" y="58"/>
                        </a:cubicBezTo>
                        <a:cubicBezTo>
                          <a:pt x="84425" y="-95"/>
                          <a:pt x="94083" y="3484"/>
                          <a:pt x="102676" y="10427"/>
                        </a:cubicBezTo>
                        <a:cubicBezTo>
                          <a:pt x="109885" y="16252"/>
                          <a:pt x="117296" y="21913"/>
                          <a:pt x="125115" y="26875"/>
                        </a:cubicBezTo>
                        <a:cubicBezTo>
                          <a:pt x="139367" y="35924"/>
                          <a:pt x="153455" y="32929"/>
                          <a:pt x="166718" y="24438"/>
                        </a:cubicBezTo>
                        <a:cubicBezTo>
                          <a:pt x="172188" y="20935"/>
                          <a:pt x="177303" y="16595"/>
                          <a:pt x="181783" y="11874"/>
                        </a:cubicBezTo>
                        <a:cubicBezTo>
                          <a:pt x="193776" y="-755"/>
                          <a:pt x="208156" y="-2087"/>
                          <a:pt x="223780" y="2215"/>
                        </a:cubicBezTo>
                        <a:cubicBezTo>
                          <a:pt x="250699" y="9640"/>
                          <a:pt x="269406" y="33335"/>
                          <a:pt x="271830" y="61193"/>
                        </a:cubicBezTo>
                        <a:cubicBezTo>
                          <a:pt x="273620" y="81779"/>
                          <a:pt x="276729" y="102251"/>
                          <a:pt x="278900" y="122812"/>
                        </a:cubicBezTo>
                        <a:cubicBezTo>
                          <a:pt x="279851" y="131797"/>
                          <a:pt x="279940" y="140872"/>
                          <a:pt x="280461" y="150391"/>
                        </a:cubicBezTo>
                        <a:cubicBezTo>
                          <a:pt x="213880" y="150391"/>
                          <a:pt x="147820" y="150391"/>
                          <a:pt x="80770" y="150391"/>
                        </a:cubicBezTo>
                        <a:cubicBezTo>
                          <a:pt x="80770" y="138460"/>
                          <a:pt x="80732" y="126492"/>
                          <a:pt x="80833" y="114524"/>
                        </a:cubicBezTo>
                        <a:cubicBezTo>
                          <a:pt x="80846" y="113623"/>
                          <a:pt x="81531" y="112442"/>
                          <a:pt x="82280" y="111871"/>
                        </a:cubicBezTo>
                        <a:cubicBezTo>
                          <a:pt x="88385" y="107252"/>
                          <a:pt x="89387" y="100804"/>
                          <a:pt x="89222" y="93760"/>
                        </a:cubicBezTo>
                        <a:cubicBezTo>
                          <a:pt x="89019" y="85092"/>
                          <a:pt x="89197" y="76423"/>
                          <a:pt x="89045" y="67755"/>
                        </a:cubicBezTo>
                        <a:cubicBezTo>
                          <a:pt x="88867" y="57411"/>
                          <a:pt x="81646" y="49860"/>
                          <a:pt x="72304" y="50050"/>
                        </a:cubicBezTo>
                        <a:cubicBezTo>
                          <a:pt x="63205" y="50228"/>
                          <a:pt x="56326" y="57691"/>
                          <a:pt x="56211" y="67730"/>
                        </a:cubicBezTo>
                        <a:cubicBezTo>
                          <a:pt x="56097" y="77451"/>
                          <a:pt x="55551" y="87237"/>
                          <a:pt x="56427" y="96882"/>
                        </a:cubicBezTo>
                        <a:cubicBezTo>
                          <a:pt x="56871" y="101718"/>
                          <a:pt x="60006" y="106325"/>
                          <a:pt x="62037" y="110983"/>
                        </a:cubicBezTo>
                        <a:cubicBezTo>
                          <a:pt x="62671" y="112442"/>
                          <a:pt x="64410" y="113724"/>
                          <a:pt x="64423" y="115108"/>
                        </a:cubicBezTo>
                        <a:cubicBezTo>
                          <a:pt x="64613" y="126733"/>
                          <a:pt x="64537" y="138321"/>
                          <a:pt x="64537" y="150606"/>
                        </a:cubicBezTo>
                        <a:close/>
                      </a:path>
                    </a:pathLst>
                  </a:custGeom>
                  <a:grpFill/>
                  <a:ln w="1248" cap="flat">
                    <a:noFill/>
                    <a:prstDash val="solid"/>
                    <a:miter/>
                  </a:ln>
                </p:spPr>
                <p:txBody>
                  <a:bodyPr rtlCol="0" anchor="ctr"/>
                  <a:lstStyle/>
                  <a:p>
                    <a:endParaRPr lang="en-US" dirty="0">
                      <a:latin typeface="+mj-lt"/>
                    </a:endParaRPr>
                  </a:p>
                </p:txBody>
              </p:sp>
            </p:grpSp>
            <p:sp>
              <p:nvSpPr>
                <p:cNvPr id="58" name="Freeform: Shape 44">
                  <a:extLst>
                    <a:ext uri="{FF2B5EF4-FFF2-40B4-BE49-F238E27FC236}">
                      <a16:creationId xmlns:a16="http://schemas.microsoft.com/office/drawing/2014/main" id="{E5722D79-48AC-4090-B545-101098350449}"/>
                    </a:ext>
                  </a:extLst>
                </p:cNvPr>
                <p:cNvSpPr/>
                <p:nvPr/>
              </p:nvSpPr>
              <p:spPr>
                <a:xfrm>
                  <a:off x="1666338" y="5141818"/>
                  <a:ext cx="124362" cy="153623"/>
                </a:xfrm>
                <a:custGeom>
                  <a:avLst/>
                  <a:gdLst>
                    <a:gd name="connsiteX0" fmla="*/ 147650 w 152978"/>
                    <a:gd name="connsiteY0" fmla="*/ 71597 h 188972"/>
                    <a:gd name="connsiteX1" fmla="*/ 147650 w 152978"/>
                    <a:gd name="connsiteY1" fmla="*/ 74612 h 188972"/>
                    <a:gd name="connsiteX2" fmla="*/ 150215 w 152978"/>
                    <a:gd name="connsiteY2" fmla="*/ 85950 h 188972"/>
                    <a:gd name="connsiteX3" fmla="*/ 153994 w 152978"/>
                    <a:gd name="connsiteY3" fmla="*/ 106197 h 188972"/>
                    <a:gd name="connsiteX4" fmla="*/ 145085 w 152978"/>
                    <a:gd name="connsiteY4" fmla="*/ 134678 h 188972"/>
                    <a:gd name="connsiteX5" fmla="*/ 135772 w 152978"/>
                    <a:gd name="connsiteY5" fmla="*/ 143857 h 188972"/>
                    <a:gd name="connsiteX6" fmla="*/ 134062 w 152978"/>
                    <a:gd name="connsiteY6" fmla="*/ 146376 h 188972"/>
                    <a:gd name="connsiteX7" fmla="*/ 113005 w 152978"/>
                    <a:gd name="connsiteY7" fmla="*/ 178592 h 188972"/>
                    <a:gd name="connsiteX8" fmla="*/ 43490 w 152978"/>
                    <a:gd name="connsiteY8" fmla="*/ 180481 h 188972"/>
                    <a:gd name="connsiteX9" fmla="*/ 20498 w 152978"/>
                    <a:gd name="connsiteY9" fmla="*/ 147276 h 188972"/>
                    <a:gd name="connsiteX10" fmla="*/ 17258 w 152978"/>
                    <a:gd name="connsiteY10" fmla="*/ 143182 h 188972"/>
                    <a:gd name="connsiteX11" fmla="*/ 4930 w 152978"/>
                    <a:gd name="connsiteY11" fmla="*/ 126714 h 188972"/>
                    <a:gd name="connsiteX12" fmla="*/ 1061 w 152978"/>
                    <a:gd name="connsiteY12" fmla="*/ 93059 h 188972"/>
                    <a:gd name="connsiteX13" fmla="*/ 5830 w 152978"/>
                    <a:gd name="connsiteY13" fmla="*/ 83025 h 188972"/>
                    <a:gd name="connsiteX14" fmla="*/ 6550 w 152978"/>
                    <a:gd name="connsiteY14" fmla="*/ 80641 h 188972"/>
                    <a:gd name="connsiteX15" fmla="*/ 8575 w 152978"/>
                    <a:gd name="connsiteY15" fmla="*/ 49865 h 188972"/>
                    <a:gd name="connsiteX16" fmla="*/ 22343 w 152978"/>
                    <a:gd name="connsiteY16" fmla="*/ 28808 h 188972"/>
                    <a:gd name="connsiteX17" fmla="*/ 27562 w 152978"/>
                    <a:gd name="connsiteY17" fmla="*/ 21924 h 188972"/>
                    <a:gd name="connsiteX18" fmla="*/ 65222 w 152978"/>
                    <a:gd name="connsiteY18" fmla="*/ 688 h 188972"/>
                    <a:gd name="connsiteX19" fmla="*/ 96717 w 152978"/>
                    <a:gd name="connsiteY19" fmla="*/ 1857 h 188972"/>
                    <a:gd name="connsiteX20" fmla="*/ 129518 w 152978"/>
                    <a:gd name="connsiteY20" fmla="*/ 26199 h 188972"/>
                    <a:gd name="connsiteX21" fmla="*/ 132712 w 152978"/>
                    <a:gd name="connsiteY21" fmla="*/ 29573 h 188972"/>
                    <a:gd name="connsiteX22" fmla="*/ 145400 w 152978"/>
                    <a:gd name="connsiteY22" fmla="*/ 50135 h 188972"/>
                    <a:gd name="connsiteX23" fmla="*/ 148415 w 152978"/>
                    <a:gd name="connsiteY23" fmla="*/ 71552 h 188972"/>
                    <a:gd name="connsiteX24" fmla="*/ 147650 w 152978"/>
                    <a:gd name="connsiteY24" fmla="*/ 71597 h 18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978" h="188972">
                      <a:moveTo>
                        <a:pt x="147650" y="71597"/>
                      </a:moveTo>
                      <a:cubicBezTo>
                        <a:pt x="147650" y="72587"/>
                        <a:pt x="147695" y="73622"/>
                        <a:pt x="147650" y="74612"/>
                      </a:cubicBezTo>
                      <a:cubicBezTo>
                        <a:pt x="147380" y="78661"/>
                        <a:pt x="147650" y="82216"/>
                        <a:pt x="150215" y="85950"/>
                      </a:cubicBezTo>
                      <a:cubicBezTo>
                        <a:pt x="154309" y="91934"/>
                        <a:pt x="154489" y="99178"/>
                        <a:pt x="153994" y="106197"/>
                      </a:cubicBezTo>
                      <a:cubicBezTo>
                        <a:pt x="153274" y="116366"/>
                        <a:pt x="150665" y="125994"/>
                        <a:pt x="145085" y="134678"/>
                      </a:cubicBezTo>
                      <a:cubicBezTo>
                        <a:pt x="142701" y="138412"/>
                        <a:pt x="139776" y="141652"/>
                        <a:pt x="135772" y="143857"/>
                      </a:cubicBezTo>
                      <a:cubicBezTo>
                        <a:pt x="134962" y="144307"/>
                        <a:pt x="134422" y="145431"/>
                        <a:pt x="134062" y="146376"/>
                      </a:cubicBezTo>
                      <a:cubicBezTo>
                        <a:pt x="129563" y="158794"/>
                        <a:pt x="122858" y="169683"/>
                        <a:pt x="113005" y="178592"/>
                      </a:cubicBezTo>
                      <a:cubicBezTo>
                        <a:pt x="93928" y="195914"/>
                        <a:pt x="63377" y="196724"/>
                        <a:pt x="43490" y="180481"/>
                      </a:cubicBezTo>
                      <a:cubicBezTo>
                        <a:pt x="32601" y="171573"/>
                        <a:pt x="25312" y="160279"/>
                        <a:pt x="20498" y="147276"/>
                      </a:cubicBezTo>
                      <a:cubicBezTo>
                        <a:pt x="19823" y="145476"/>
                        <a:pt x="18968" y="144217"/>
                        <a:pt x="17258" y="143182"/>
                      </a:cubicBezTo>
                      <a:cubicBezTo>
                        <a:pt x="11004" y="139357"/>
                        <a:pt x="7540" y="133283"/>
                        <a:pt x="4930" y="126714"/>
                      </a:cubicBezTo>
                      <a:cubicBezTo>
                        <a:pt x="566" y="115871"/>
                        <a:pt x="-1369" y="104667"/>
                        <a:pt x="1061" y="93059"/>
                      </a:cubicBezTo>
                      <a:cubicBezTo>
                        <a:pt x="1825" y="89370"/>
                        <a:pt x="3265" y="85950"/>
                        <a:pt x="5830" y="83025"/>
                      </a:cubicBezTo>
                      <a:cubicBezTo>
                        <a:pt x="6325" y="82441"/>
                        <a:pt x="6595" y="81406"/>
                        <a:pt x="6550" y="80641"/>
                      </a:cubicBezTo>
                      <a:cubicBezTo>
                        <a:pt x="6055" y="70292"/>
                        <a:pt x="5920" y="59989"/>
                        <a:pt x="8575" y="49865"/>
                      </a:cubicBezTo>
                      <a:cubicBezTo>
                        <a:pt x="10824" y="41362"/>
                        <a:pt x="14919" y="34118"/>
                        <a:pt x="22343" y="28808"/>
                      </a:cubicBezTo>
                      <a:cubicBezTo>
                        <a:pt x="24592" y="27189"/>
                        <a:pt x="25807" y="24219"/>
                        <a:pt x="27562" y="21924"/>
                      </a:cubicBezTo>
                      <a:cubicBezTo>
                        <a:pt x="37056" y="9416"/>
                        <a:pt x="49474" y="1857"/>
                        <a:pt x="65222" y="688"/>
                      </a:cubicBezTo>
                      <a:cubicBezTo>
                        <a:pt x="75705" y="-77"/>
                        <a:pt x="86369" y="-752"/>
                        <a:pt x="96717" y="1857"/>
                      </a:cubicBezTo>
                      <a:cubicBezTo>
                        <a:pt x="110980" y="5412"/>
                        <a:pt x="121689" y="13871"/>
                        <a:pt x="129518" y="26199"/>
                      </a:cubicBezTo>
                      <a:cubicBezTo>
                        <a:pt x="130327" y="27504"/>
                        <a:pt x="131497" y="28673"/>
                        <a:pt x="132712" y="29573"/>
                      </a:cubicBezTo>
                      <a:cubicBezTo>
                        <a:pt x="139731" y="34703"/>
                        <a:pt x="143646" y="41901"/>
                        <a:pt x="145400" y="50135"/>
                      </a:cubicBezTo>
                      <a:cubicBezTo>
                        <a:pt x="146930" y="57154"/>
                        <a:pt x="147470" y="64398"/>
                        <a:pt x="148415" y="71552"/>
                      </a:cubicBezTo>
                      <a:cubicBezTo>
                        <a:pt x="148145" y="71552"/>
                        <a:pt x="147875" y="71597"/>
                        <a:pt x="147650" y="71597"/>
                      </a:cubicBezTo>
                      <a:close/>
                    </a:path>
                  </a:pathLst>
                </a:custGeom>
                <a:solidFill>
                  <a:schemeClr val="bg1"/>
                </a:solidFill>
                <a:ln w="4461" cap="flat">
                  <a:noFill/>
                  <a:prstDash val="solid"/>
                  <a:miter/>
                </a:ln>
              </p:spPr>
              <p:txBody>
                <a:bodyPr rtlCol="0" anchor="ctr"/>
                <a:lstStyle/>
                <a:p>
                  <a:endParaRPr lang="en-US" dirty="0">
                    <a:latin typeface="+mj-lt"/>
                  </a:endParaRPr>
                </a:p>
              </p:txBody>
            </p:sp>
          </p:grpSp>
          <p:sp>
            <p:nvSpPr>
              <p:cNvPr id="61" name="Arc 60">
                <a:extLst>
                  <a:ext uri="{FF2B5EF4-FFF2-40B4-BE49-F238E27FC236}">
                    <a16:creationId xmlns:a16="http://schemas.microsoft.com/office/drawing/2014/main" id="{87F61F20-1104-4EDB-AFE6-602FDF14B123}"/>
                  </a:ext>
                </a:extLst>
              </p:cNvPr>
              <p:cNvSpPr/>
              <p:nvPr/>
            </p:nvSpPr>
            <p:spPr bwMode="gray">
              <a:xfrm rot="16200000">
                <a:off x="515935" y="3631752"/>
                <a:ext cx="951193" cy="951193"/>
              </a:xfrm>
              <a:prstGeom prst="arc">
                <a:avLst>
                  <a:gd name="adj1" fmla="val 44615"/>
                  <a:gd name="adj2" fmla="val 10842775"/>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j-lt"/>
                </a:endParaRPr>
              </a:p>
            </p:txBody>
          </p:sp>
          <p:sp>
            <p:nvSpPr>
              <p:cNvPr id="54" name="Oval 53">
                <a:extLst>
                  <a:ext uri="{FF2B5EF4-FFF2-40B4-BE49-F238E27FC236}">
                    <a16:creationId xmlns:a16="http://schemas.microsoft.com/office/drawing/2014/main" id="{D699AE0E-FD46-4568-BCCA-7821846C11C7}"/>
                  </a:ext>
                </a:extLst>
              </p:cNvPr>
              <p:cNvSpPr/>
              <p:nvPr/>
            </p:nvSpPr>
            <p:spPr bwMode="gray">
              <a:xfrm>
                <a:off x="1421546" y="4086234"/>
                <a:ext cx="97200" cy="981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latin typeface="+mj-lt"/>
                </a:endParaRPr>
              </a:p>
            </p:txBody>
          </p:sp>
        </p:grpSp>
      </p:grpSp>
      <p:sp>
        <p:nvSpPr>
          <p:cNvPr id="52" name="Title 4">
            <a:extLst>
              <a:ext uri="{FF2B5EF4-FFF2-40B4-BE49-F238E27FC236}">
                <a16:creationId xmlns:a16="http://schemas.microsoft.com/office/drawing/2014/main" id="{4CD9EE96-CA92-4F4F-B4AE-8913D133A8EC}"/>
              </a:ext>
            </a:extLst>
          </p:cNvPr>
          <p:cNvSpPr txBox="1">
            <a:spLocks/>
          </p:cNvSpPr>
          <p:nvPr/>
        </p:nvSpPr>
        <p:spPr>
          <a:xfrm>
            <a:off x="514666" y="446012"/>
            <a:ext cx="11157095" cy="525401"/>
          </a:xfrm>
          <a:prstGeom prst="rect">
            <a:avLst/>
          </a:prstGeom>
        </p:spPr>
        <p:txBody>
          <a:bodyPr/>
          <a:lstStyle>
            <a:lvl1pPr algn="l" defTabSz="914400" rtl="0" eaLnBrk="1" latinLnBrk="0" hangingPunct="1">
              <a:lnSpc>
                <a:spcPct val="90000"/>
              </a:lnSpc>
              <a:spcBef>
                <a:spcPct val="0"/>
              </a:spcBef>
              <a:buNone/>
              <a:defRPr sz="3000" kern="1200">
                <a:solidFill>
                  <a:schemeClr val="tx2"/>
                </a:solidFill>
                <a:latin typeface="+mj-lt"/>
                <a:ea typeface="+mj-ea"/>
                <a:cs typeface="+mj-cs"/>
              </a:defRPr>
            </a:lvl1pPr>
          </a:lstStyle>
          <a:p>
            <a:r>
              <a:rPr lang="sv-SE" dirty="0"/>
              <a:t>Game </a:t>
            </a:r>
            <a:r>
              <a:rPr lang="sv-SE" dirty="0" err="1"/>
              <a:t>roles</a:t>
            </a:r>
            <a:endParaRPr lang="en-US" dirty="0"/>
          </a:p>
        </p:txBody>
      </p:sp>
      <p:grpSp>
        <p:nvGrpSpPr>
          <p:cNvPr id="6" name="Group 5">
            <a:extLst>
              <a:ext uri="{FF2B5EF4-FFF2-40B4-BE49-F238E27FC236}">
                <a16:creationId xmlns:a16="http://schemas.microsoft.com/office/drawing/2014/main" id="{52ECF726-687D-46B9-8546-2E5EF8B9D072}"/>
              </a:ext>
            </a:extLst>
          </p:cNvPr>
          <p:cNvGrpSpPr/>
          <p:nvPr/>
        </p:nvGrpSpPr>
        <p:grpSpPr>
          <a:xfrm>
            <a:off x="1156020" y="1375759"/>
            <a:ext cx="8464564" cy="1004010"/>
            <a:chOff x="1156020" y="1375759"/>
            <a:chExt cx="8464564" cy="1004010"/>
          </a:xfrm>
        </p:grpSpPr>
        <p:grpSp>
          <p:nvGrpSpPr>
            <p:cNvPr id="13" name="Group 12">
              <a:extLst>
                <a:ext uri="{FF2B5EF4-FFF2-40B4-BE49-F238E27FC236}">
                  <a16:creationId xmlns:a16="http://schemas.microsoft.com/office/drawing/2014/main" id="{CFA6E8BF-1DB1-4192-825C-5E31C988941E}"/>
                </a:ext>
              </a:extLst>
            </p:cNvPr>
            <p:cNvGrpSpPr/>
            <p:nvPr/>
          </p:nvGrpSpPr>
          <p:grpSpPr>
            <a:xfrm>
              <a:off x="1156020" y="1375759"/>
              <a:ext cx="8464564" cy="1004010"/>
              <a:chOff x="515935" y="1454928"/>
              <a:chExt cx="8464564" cy="1004010"/>
            </a:xfrm>
          </p:grpSpPr>
          <p:sp>
            <p:nvSpPr>
              <p:cNvPr id="28" name="Rectangle 27">
                <a:extLst>
                  <a:ext uri="{FF2B5EF4-FFF2-40B4-BE49-F238E27FC236}">
                    <a16:creationId xmlns:a16="http://schemas.microsoft.com/office/drawing/2014/main" id="{22E83C66-838C-4B85-A141-CECBFF7571B9}"/>
                  </a:ext>
                </a:extLst>
              </p:cNvPr>
              <p:cNvSpPr/>
              <p:nvPr/>
            </p:nvSpPr>
            <p:spPr>
              <a:xfrm>
                <a:off x="2977936" y="1535608"/>
                <a:ext cx="6002563" cy="923330"/>
              </a:xfrm>
              <a:prstGeom prst="rect">
                <a:avLst/>
              </a:prstGeom>
            </p:spPr>
            <p:txBody>
              <a:bodyPr wrap="square">
                <a:spAutoFit/>
              </a:bodyPr>
              <a:lstStyle/>
              <a:p>
                <a:pPr>
                  <a:spcBef>
                    <a:spcPts val="600"/>
                  </a:spcBef>
                </a:pPr>
                <a:r>
                  <a:rPr lang="en-US" dirty="0">
                    <a:latin typeface="+mj-lt"/>
                  </a:rPr>
                  <a:t>The Game Master arranges the Teams session, including breakout sessions, and gives this introduction presentation. He/she is also ready to assist all teams while playing.</a:t>
                </a:r>
              </a:p>
            </p:txBody>
          </p:sp>
          <p:sp>
            <p:nvSpPr>
              <p:cNvPr id="25" name="Oval 24">
                <a:extLst>
                  <a:ext uri="{FF2B5EF4-FFF2-40B4-BE49-F238E27FC236}">
                    <a16:creationId xmlns:a16="http://schemas.microsoft.com/office/drawing/2014/main" id="{7BFA8AF7-D464-4394-BCA4-3CC17350B29F}"/>
                  </a:ext>
                </a:extLst>
              </p:cNvPr>
              <p:cNvSpPr/>
              <p:nvPr/>
            </p:nvSpPr>
            <p:spPr bwMode="gray">
              <a:xfrm>
                <a:off x="577840" y="1513123"/>
                <a:ext cx="834803" cy="834803"/>
              </a:xfrm>
              <a:prstGeom prst="ellipse">
                <a:avLst/>
              </a:prstGeom>
              <a:solidFill>
                <a:srgbClr val="6D207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latin typeface="+mj-lt"/>
                </a:endParaRPr>
              </a:p>
            </p:txBody>
          </p:sp>
          <p:grpSp>
            <p:nvGrpSpPr>
              <p:cNvPr id="5" name="Group 4"/>
              <p:cNvGrpSpPr/>
              <p:nvPr/>
            </p:nvGrpSpPr>
            <p:grpSpPr>
              <a:xfrm>
                <a:off x="515935" y="1454928"/>
                <a:ext cx="2520992" cy="951193"/>
                <a:chOff x="515939" y="1488791"/>
                <a:chExt cx="2743999" cy="1035336"/>
              </a:xfrm>
            </p:grpSpPr>
            <p:sp>
              <p:nvSpPr>
                <p:cNvPr id="24" name="Rectangle 23">
                  <a:extLst>
                    <a:ext uri="{FF2B5EF4-FFF2-40B4-BE49-F238E27FC236}">
                      <a16:creationId xmlns:a16="http://schemas.microsoft.com/office/drawing/2014/main" id="{265D1C8D-4197-4958-AFC0-5009957CBC36}"/>
                    </a:ext>
                  </a:extLst>
                </p:cNvPr>
                <p:cNvSpPr/>
                <p:nvPr/>
              </p:nvSpPr>
              <p:spPr>
                <a:xfrm>
                  <a:off x="1697175" y="1852207"/>
                  <a:ext cx="1562763" cy="368503"/>
                </a:xfrm>
                <a:prstGeom prst="rect">
                  <a:avLst/>
                </a:prstGeom>
              </p:spPr>
              <p:txBody>
                <a:bodyPr wrap="square">
                  <a:spAutoFit/>
                </a:bodyPr>
                <a:lstStyle/>
                <a:p>
                  <a:r>
                    <a:rPr lang="en-IN" sz="1600" b="1" dirty="0">
                      <a:latin typeface="+mj-lt"/>
                    </a:rPr>
                    <a:t>Game Master</a:t>
                  </a:r>
                  <a:endParaRPr lang="en-IN" sz="1600" b="1" i="0" dirty="0">
                    <a:effectLst/>
                    <a:latin typeface="+mj-lt"/>
                  </a:endParaRPr>
                </a:p>
              </p:txBody>
            </p:sp>
            <p:sp>
              <p:nvSpPr>
                <p:cNvPr id="50" name="Arc 49">
                  <a:extLst>
                    <a:ext uri="{FF2B5EF4-FFF2-40B4-BE49-F238E27FC236}">
                      <a16:creationId xmlns:a16="http://schemas.microsoft.com/office/drawing/2014/main" id="{9691DD15-B33F-4822-AD46-0EE6139809CC}"/>
                    </a:ext>
                  </a:extLst>
                </p:cNvPr>
                <p:cNvSpPr/>
                <p:nvPr/>
              </p:nvSpPr>
              <p:spPr bwMode="gray">
                <a:xfrm rot="16200000">
                  <a:off x="515939" y="1488791"/>
                  <a:ext cx="1035336" cy="1035336"/>
                </a:xfrm>
                <a:prstGeom prst="arc">
                  <a:avLst>
                    <a:gd name="adj1" fmla="val 44615"/>
                    <a:gd name="adj2" fmla="val 10842775"/>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j-lt"/>
                  </a:endParaRPr>
                </a:p>
              </p:txBody>
            </p:sp>
            <p:sp>
              <p:nvSpPr>
                <p:cNvPr id="51" name="Oval 50">
                  <a:extLst>
                    <a:ext uri="{FF2B5EF4-FFF2-40B4-BE49-F238E27FC236}">
                      <a16:creationId xmlns:a16="http://schemas.microsoft.com/office/drawing/2014/main" id="{9530FA57-59AC-4DC1-A38E-5224D22B35C5}"/>
                    </a:ext>
                  </a:extLst>
                </p:cNvPr>
                <p:cNvSpPr/>
                <p:nvPr/>
              </p:nvSpPr>
              <p:spPr bwMode="gray">
                <a:xfrm>
                  <a:off x="1508649" y="1968068"/>
                  <a:ext cx="106832" cy="106832"/>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latin typeface="+mj-lt"/>
                  </a:endParaRPr>
                </a:p>
              </p:txBody>
            </p:sp>
          </p:grpSp>
        </p:grpSp>
        <p:grpSp>
          <p:nvGrpSpPr>
            <p:cNvPr id="47" name="Group 46">
              <a:extLst>
                <a:ext uri="{FF2B5EF4-FFF2-40B4-BE49-F238E27FC236}">
                  <a16:creationId xmlns:a16="http://schemas.microsoft.com/office/drawing/2014/main" id="{F51FF756-CECB-450F-B078-0C8C030F5B76}"/>
                </a:ext>
              </a:extLst>
            </p:cNvPr>
            <p:cNvGrpSpPr/>
            <p:nvPr/>
          </p:nvGrpSpPr>
          <p:grpSpPr>
            <a:xfrm>
              <a:off x="1440921" y="1562209"/>
              <a:ext cx="498485" cy="498367"/>
              <a:chOff x="11357988" y="2521560"/>
              <a:chExt cx="576277" cy="576140"/>
            </a:xfrm>
            <a:solidFill>
              <a:schemeClr val="bg1"/>
            </a:solidFill>
          </p:grpSpPr>
          <p:sp>
            <p:nvSpPr>
              <p:cNvPr id="53" name="Freeform: Shape 52">
                <a:extLst>
                  <a:ext uri="{FF2B5EF4-FFF2-40B4-BE49-F238E27FC236}">
                    <a16:creationId xmlns:a16="http://schemas.microsoft.com/office/drawing/2014/main" id="{025D4A1D-15C0-4F17-9F68-7CB14884225D}"/>
                  </a:ext>
                </a:extLst>
              </p:cNvPr>
              <p:cNvSpPr/>
              <p:nvPr/>
            </p:nvSpPr>
            <p:spPr>
              <a:xfrm>
                <a:off x="11357988" y="2749227"/>
                <a:ext cx="398269" cy="345167"/>
              </a:xfrm>
              <a:custGeom>
                <a:avLst/>
                <a:gdLst>
                  <a:gd name="connsiteX0" fmla="*/ 137735 w 298702"/>
                  <a:gd name="connsiteY0" fmla="*/ 116318 h 258875"/>
                  <a:gd name="connsiteX1" fmla="*/ 143709 w 298702"/>
                  <a:gd name="connsiteY1" fmla="*/ 49940 h 258875"/>
                  <a:gd name="connsiteX2" fmla="*/ 141718 w 298702"/>
                  <a:gd name="connsiteY2" fmla="*/ 43966 h 258875"/>
                  <a:gd name="connsiteX3" fmla="*/ 137735 w 298702"/>
                  <a:gd name="connsiteY3" fmla="*/ 24716 h 258875"/>
                  <a:gd name="connsiteX4" fmla="*/ 144373 w 298702"/>
                  <a:gd name="connsiteY4" fmla="*/ 19406 h 258875"/>
                  <a:gd name="connsiteX5" fmla="*/ 160967 w 298702"/>
                  <a:gd name="connsiteY5" fmla="*/ 19406 h 258875"/>
                  <a:gd name="connsiteX6" fmla="*/ 167605 w 298702"/>
                  <a:gd name="connsiteY6" fmla="*/ 24716 h 258875"/>
                  <a:gd name="connsiteX7" fmla="*/ 163622 w 298702"/>
                  <a:gd name="connsiteY7" fmla="*/ 43966 h 258875"/>
                  <a:gd name="connsiteX8" fmla="*/ 160967 w 298702"/>
                  <a:gd name="connsiteY8" fmla="*/ 48612 h 258875"/>
                  <a:gd name="connsiteX9" fmla="*/ 167605 w 298702"/>
                  <a:gd name="connsiteY9" fmla="*/ 116982 h 258875"/>
                  <a:gd name="connsiteX10" fmla="*/ 181545 w 298702"/>
                  <a:gd name="connsiteY10" fmla="*/ 80474 h 258875"/>
                  <a:gd name="connsiteX11" fmla="*/ 208096 w 298702"/>
                  <a:gd name="connsiteY11" fmla="*/ 10113 h 258875"/>
                  <a:gd name="connsiteX12" fmla="*/ 216725 w 298702"/>
                  <a:gd name="connsiteY12" fmla="*/ 5466 h 258875"/>
                  <a:gd name="connsiteX13" fmla="*/ 269164 w 298702"/>
                  <a:gd name="connsiteY13" fmla="*/ 26044 h 258875"/>
                  <a:gd name="connsiteX14" fmla="*/ 295051 w 298702"/>
                  <a:gd name="connsiteY14" fmla="*/ 49940 h 258875"/>
                  <a:gd name="connsiteX15" fmla="*/ 297707 w 298702"/>
                  <a:gd name="connsiteY15" fmla="*/ 71845 h 258875"/>
                  <a:gd name="connsiteX16" fmla="*/ 291733 w 298702"/>
                  <a:gd name="connsiteY16" fmla="*/ 75163 h 258875"/>
                  <a:gd name="connsiteX17" fmla="*/ 249914 w 298702"/>
                  <a:gd name="connsiteY17" fmla="*/ 75163 h 258875"/>
                  <a:gd name="connsiteX18" fmla="*/ 200131 w 298702"/>
                  <a:gd name="connsiteY18" fmla="*/ 109680 h 258875"/>
                  <a:gd name="connsiteX19" fmla="*/ 166941 w 298702"/>
                  <a:gd name="connsiteY19" fmla="*/ 201946 h 258875"/>
                  <a:gd name="connsiteX20" fmla="*/ 158312 w 298702"/>
                  <a:gd name="connsiteY20" fmla="*/ 207920 h 258875"/>
                  <a:gd name="connsiteX21" fmla="*/ 110520 w 298702"/>
                  <a:gd name="connsiteY21" fmla="*/ 207920 h 258875"/>
                  <a:gd name="connsiteX22" fmla="*/ 60072 w 298702"/>
                  <a:gd name="connsiteY22" fmla="*/ 255049 h 258875"/>
                  <a:gd name="connsiteX23" fmla="*/ 54098 w 298702"/>
                  <a:gd name="connsiteY23" fmla="*/ 260359 h 258875"/>
                  <a:gd name="connsiteX24" fmla="*/ 5642 w 298702"/>
                  <a:gd name="connsiteY24" fmla="*/ 211903 h 258875"/>
                  <a:gd name="connsiteX25" fmla="*/ 4978 w 298702"/>
                  <a:gd name="connsiteY25" fmla="*/ 66534 h 258875"/>
                  <a:gd name="connsiteX26" fmla="*/ 22237 w 298702"/>
                  <a:gd name="connsiteY26" fmla="*/ 34673 h 258875"/>
                  <a:gd name="connsiteX27" fmla="*/ 80650 w 298702"/>
                  <a:gd name="connsiteY27" fmla="*/ 7458 h 258875"/>
                  <a:gd name="connsiteX28" fmla="*/ 98572 w 298702"/>
                  <a:gd name="connsiteY28" fmla="*/ 16087 h 258875"/>
                  <a:gd name="connsiteX29" fmla="*/ 135080 w 298702"/>
                  <a:gd name="connsiteY29" fmla="*/ 111672 h 258875"/>
                  <a:gd name="connsiteX30" fmla="*/ 137071 w 298702"/>
                  <a:gd name="connsiteY30" fmla="*/ 116318 h 258875"/>
                  <a:gd name="connsiteX31" fmla="*/ 137735 w 298702"/>
                  <a:gd name="connsiteY31" fmla="*/ 116318 h 2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8702" h="258875">
                    <a:moveTo>
                      <a:pt x="137735" y="116318"/>
                    </a:moveTo>
                    <a:cubicBezTo>
                      <a:pt x="139726" y="94413"/>
                      <a:pt x="141718" y="71845"/>
                      <a:pt x="143709" y="49940"/>
                    </a:cubicBezTo>
                    <a:cubicBezTo>
                      <a:pt x="143709" y="47285"/>
                      <a:pt x="143709" y="45957"/>
                      <a:pt x="141718" y="43966"/>
                    </a:cubicBezTo>
                    <a:cubicBezTo>
                      <a:pt x="136407" y="38655"/>
                      <a:pt x="136407" y="31354"/>
                      <a:pt x="137735" y="24716"/>
                    </a:cubicBezTo>
                    <a:cubicBezTo>
                      <a:pt x="138399" y="21397"/>
                      <a:pt x="141054" y="19406"/>
                      <a:pt x="144373" y="19406"/>
                    </a:cubicBezTo>
                    <a:cubicBezTo>
                      <a:pt x="149683" y="19406"/>
                      <a:pt x="155657" y="19406"/>
                      <a:pt x="160967" y="19406"/>
                    </a:cubicBezTo>
                    <a:cubicBezTo>
                      <a:pt x="164286" y="19406"/>
                      <a:pt x="166941" y="21397"/>
                      <a:pt x="167605" y="24716"/>
                    </a:cubicBezTo>
                    <a:cubicBezTo>
                      <a:pt x="168933" y="31354"/>
                      <a:pt x="169597" y="38655"/>
                      <a:pt x="163622" y="43966"/>
                    </a:cubicBezTo>
                    <a:cubicBezTo>
                      <a:pt x="162295" y="45293"/>
                      <a:pt x="160967" y="46621"/>
                      <a:pt x="160967" y="48612"/>
                    </a:cubicBezTo>
                    <a:cubicBezTo>
                      <a:pt x="162959" y="71181"/>
                      <a:pt x="164950" y="93749"/>
                      <a:pt x="167605" y="116982"/>
                    </a:cubicBezTo>
                    <a:cubicBezTo>
                      <a:pt x="172252" y="105034"/>
                      <a:pt x="176898" y="92422"/>
                      <a:pt x="181545" y="80474"/>
                    </a:cubicBezTo>
                    <a:cubicBezTo>
                      <a:pt x="190174" y="57241"/>
                      <a:pt x="199467" y="33345"/>
                      <a:pt x="208096" y="10113"/>
                    </a:cubicBezTo>
                    <a:cubicBezTo>
                      <a:pt x="210087" y="5466"/>
                      <a:pt x="212079" y="4139"/>
                      <a:pt x="216725" y="5466"/>
                    </a:cubicBezTo>
                    <a:cubicBezTo>
                      <a:pt x="234647" y="10777"/>
                      <a:pt x="252569" y="16751"/>
                      <a:pt x="269164" y="26044"/>
                    </a:cubicBezTo>
                    <a:cubicBezTo>
                      <a:pt x="279784" y="32018"/>
                      <a:pt x="289077" y="39319"/>
                      <a:pt x="295051" y="49940"/>
                    </a:cubicBezTo>
                    <a:cubicBezTo>
                      <a:pt x="299034" y="57241"/>
                      <a:pt x="297707" y="64543"/>
                      <a:pt x="297707" y="71845"/>
                    </a:cubicBezTo>
                    <a:cubicBezTo>
                      <a:pt x="297707" y="75163"/>
                      <a:pt x="294388" y="75163"/>
                      <a:pt x="291733" y="75163"/>
                    </a:cubicBezTo>
                    <a:cubicBezTo>
                      <a:pt x="277793" y="75163"/>
                      <a:pt x="263854" y="75163"/>
                      <a:pt x="249914" y="75163"/>
                    </a:cubicBezTo>
                    <a:cubicBezTo>
                      <a:pt x="226682" y="75163"/>
                      <a:pt x="208096" y="88439"/>
                      <a:pt x="200131" y="109680"/>
                    </a:cubicBezTo>
                    <a:cubicBezTo>
                      <a:pt x="188846" y="140214"/>
                      <a:pt x="177562" y="171412"/>
                      <a:pt x="166941" y="201946"/>
                    </a:cubicBezTo>
                    <a:cubicBezTo>
                      <a:pt x="165614" y="206592"/>
                      <a:pt x="162959" y="207920"/>
                      <a:pt x="158312" y="207920"/>
                    </a:cubicBezTo>
                    <a:cubicBezTo>
                      <a:pt x="142381" y="207920"/>
                      <a:pt x="126451" y="207920"/>
                      <a:pt x="110520" y="207920"/>
                    </a:cubicBezTo>
                    <a:cubicBezTo>
                      <a:pt x="83969" y="207920"/>
                      <a:pt x="62064" y="228497"/>
                      <a:pt x="60072" y="255049"/>
                    </a:cubicBezTo>
                    <a:cubicBezTo>
                      <a:pt x="59409" y="259695"/>
                      <a:pt x="58081" y="260359"/>
                      <a:pt x="54098" y="260359"/>
                    </a:cubicBezTo>
                    <a:cubicBezTo>
                      <a:pt x="30202" y="259695"/>
                      <a:pt x="6970" y="236463"/>
                      <a:pt x="5642" y="211903"/>
                    </a:cubicBezTo>
                    <a:cubicBezTo>
                      <a:pt x="4315" y="163447"/>
                      <a:pt x="5642" y="114990"/>
                      <a:pt x="4978" y="66534"/>
                    </a:cubicBezTo>
                    <a:cubicBezTo>
                      <a:pt x="4978" y="52595"/>
                      <a:pt x="11616" y="42638"/>
                      <a:pt x="22237" y="34673"/>
                    </a:cubicBezTo>
                    <a:cubicBezTo>
                      <a:pt x="39495" y="21397"/>
                      <a:pt x="60072" y="14095"/>
                      <a:pt x="80650" y="7458"/>
                    </a:cubicBezTo>
                    <a:cubicBezTo>
                      <a:pt x="93261" y="3475"/>
                      <a:pt x="93261" y="3475"/>
                      <a:pt x="98572" y="16087"/>
                    </a:cubicBezTo>
                    <a:cubicBezTo>
                      <a:pt x="110520" y="47948"/>
                      <a:pt x="123132" y="79810"/>
                      <a:pt x="135080" y="111672"/>
                    </a:cubicBezTo>
                    <a:cubicBezTo>
                      <a:pt x="135744" y="112999"/>
                      <a:pt x="136407" y="114990"/>
                      <a:pt x="137071" y="116318"/>
                    </a:cubicBezTo>
                    <a:cubicBezTo>
                      <a:pt x="137071" y="116982"/>
                      <a:pt x="137071" y="116318"/>
                      <a:pt x="137735" y="116318"/>
                    </a:cubicBezTo>
                    <a:close/>
                  </a:path>
                </a:pathLst>
              </a:custGeom>
              <a:grpFill/>
              <a:ln w="9525" cap="flat">
                <a:noFill/>
                <a:prstDash val="solid"/>
                <a:miter/>
              </a:ln>
            </p:spPr>
            <p:txBody>
              <a:bodyPr rtlCol="0" anchor="ctr"/>
              <a:lstStyle/>
              <a:p>
                <a:endParaRPr lang="en-US" sz="2400" dirty="0"/>
              </a:p>
            </p:txBody>
          </p:sp>
          <p:sp>
            <p:nvSpPr>
              <p:cNvPr id="63" name="Freeform: Shape 62">
                <a:extLst>
                  <a:ext uri="{FF2B5EF4-FFF2-40B4-BE49-F238E27FC236}">
                    <a16:creationId xmlns:a16="http://schemas.microsoft.com/office/drawing/2014/main" id="{A165AA85-E272-4590-83F6-8CB961CC7DB3}"/>
                  </a:ext>
                </a:extLst>
              </p:cNvPr>
              <p:cNvSpPr/>
              <p:nvPr/>
            </p:nvSpPr>
            <p:spPr>
              <a:xfrm>
                <a:off x="11465192" y="2876439"/>
                <a:ext cx="469073" cy="221261"/>
              </a:xfrm>
              <a:custGeom>
                <a:avLst/>
                <a:gdLst>
                  <a:gd name="connsiteX0" fmla="*/ 143624 w 351804"/>
                  <a:gd name="connsiteY0" fmla="*/ 164950 h 165945"/>
                  <a:gd name="connsiteX1" fmla="*/ 12859 w 351804"/>
                  <a:gd name="connsiteY1" fmla="*/ 164950 h 165945"/>
                  <a:gd name="connsiteX2" fmla="*/ 6221 w 351804"/>
                  <a:gd name="connsiteY2" fmla="*/ 155657 h 165945"/>
                  <a:gd name="connsiteX3" fmla="*/ 36755 w 351804"/>
                  <a:gd name="connsiteY3" fmla="*/ 137071 h 165945"/>
                  <a:gd name="connsiteX4" fmla="*/ 95168 w 351804"/>
                  <a:gd name="connsiteY4" fmla="*/ 137071 h 165945"/>
                  <a:gd name="connsiteX5" fmla="*/ 105125 w 351804"/>
                  <a:gd name="connsiteY5" fmla="*/ 129770 h 165945"/>
                  <a:gd name="connsiteX6" fmla="*/ 143624 w 351804"/>
                  <a:gd name="connsiteY6" fmla="*/ 22901 h 165945"/>
                  <a:gd name="connsiteX7" fmla="*/ 168848 w 351804"/>
                  <a:gd name="connsiteY7" fmla="*/ 4978 h 165945"/>
                  <a:gd name="connsiteX8" fmla="*/ 344087 w 351804"/>
                  <a:gd name="connsiteY8" fmla="*/ 4978 h 165945"/>
                  <a:gd name="connsiteX9" fmla="*/ 348069 w 351804"/>
                  <a:gd name="connsiteY9" fmla="*/ 10952 h 165945"/>
                  <a:gd name="connsiteX10" fmla="*/ 307579 w 351804"/>
                  <a:gd name="connsiteY10" fmla="*/ 123132 h 165945"/>
                  <a:gd name="connsiteX11" fmla="*/ 298949 w 351804"/>
                  <a:gd name="connsiteY11" fmla="*/ 146364 h 165945"/>
                  <a:gd name="connsiteX12" fmla="*/ 272398 w 351804"/>
                  <a:gd name="connsiteY12" fmla="*/ 164950 h 165945"/>
                  <a:gd name="connsiteX13" fmla="*/ 143624 w 351804"/>
                  <a:gd name="connsiteY13" fmla="*/ 164950 h 16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04" h="165945">
                    <a:moveTo>
                      <a:pt x="143624" y="164950"/>
                    </a:moveTo>
                    <a:cubicBezTo>
                      <a:pt x="99814" y="164950"/>
                      <a:pt x="56669" y="164950"/>
                      <a:pt x="12859" y="164950"/>
                    </a:cubicBezTo>
                    <a:cubicBezTo>
                      <a:pt x="4894" y="164950"/>
                      <a:pt x="3566" y="163622"/>
                      <a:pt x="6221" y="155657"/>
                    </a:cubicBezTo>
                    <a:cubicBezTo>
                      <a:pt x="10204" y="143709"/>
                      <a:pt x="20824" y="137071"/>
                      <a:pt x="36755" y="137071"/>
                    </a:cubicBezTo>
                    <a:cubicBezTo>
                      <a:pt x="56005" y="137071"/>
                      <a:pt x="75918" y="137071"/>
                      <a:pt x="95168" y="137071"/>
                    </a:cubicBezTo>
                    <a:cubicBezTo>
                      <a:pt x="100478" y="137071"/>
                      <a:pt x="103133" y="135080"/>
                      <a:pt x="105125" y="129770"/>
                    </a:cubicBezTo>
                    <a:cubicBezTo>
                      <a:pt x="117737" y="93925"/>
                      <a:pt x="131012" y="58745"/>
                      <a:pt x="143624" y="22901"/>
                    </a:cubicBezTo>
                    <a:cubicBezTo>
                      <a:pt x="147607" y="11616"/>
                      <a:pt x="156900" y="4978"/>
                      <a:pt x="168848" y="4978"/>
                    </a:cubicBezTo>
                    <a:cubicBezTo>
                      <a:pt x="227261" y="4978"/>
                      <a:pt x="285674" y="4978"/>
                      <a:pt x="344087" y="4978"/>
                    </a:cubicBezTo>
                    <a:cubicBezTo>
                      <a:pt x="349397" y="4978"/>
                      <a:pt x="350061" y="5642"/>
                      <a:pt x="348069" y="10952"/>
                    </a:cubicBezTo>
                    <a:cubicBezTo>
                      <a:pt x="334794" y="48124"/>
                      <a:pt x="320854" y="85960"/>
                      <a:pt x="307579" y="123132"/>
                    </a:cubicBezTo>
                    <a:cubicBezTo>
                      <a:pt x="304923" y="131097"/>
                      <a:pt x="302268" y="138399"/>
                      <a:pt x="298949" y="146364"/>
                    </a:cubicBezTo>
                    <a:cubicBezTo>
                      <a:pt x="294303" y="158976"/>
                      <a:pt x="285674" y="164950"/>
                      <a:pt x="272398" y="164950"/>
                    </a:cubicBezTo>
                    <a:cubicBezTo>
                      <a:pt x="229916" y="164950"/>
                      <a:pt x="186770" y="164950"/>
                      <a:pt x="143624" y="164950"/>
                    </a:cubicBezTo>
                    <a:close/>
                  </a:path>
                </a:pathLst>
              </a:custGeom>
              <a:grpFill/>
              <a:ln w="9525" cap="flat">
                <a:noFill/>
                <a:prstDash val="solid"/>
                <a:miter/>
              </a:ln>
            </p:spPr>
            <p:txBody>
              <a:bodyPr rtlCol="0" anchor="ctr"/>
              <a:lstStyle/>
              <a:p>
                <a:endParaRPr lang="en-US" sz="2400" dirty="0"/>
              </a:p>
            </p:txBody>
          </p:sp>
          <p:sp>
            <p:nvSpPr>
              <p:cNvPr id="64" name="Freeform: Shape 63">
                <a:extLst>
                  <a:ext uri="{FF2B5EF4-FFF2-40B4-BE49-F238E27FC236}">
                    <a16:creationId xmlns:a16="http://schemas.microsoft.com/office/drawing/2014/main" id="{85DAD376-B949-46AA-BBDB-077A61E8E3AD}"/>
                  </a:ext>
                </a:extLst>
              </p:cNvPr>
              <p:cNvSpPr/>
              <p:nvPr/>
            </p:nvSpPr>
            <p:spPr>
              <a:xfrm>
                <a:off x="11454120" y="2521560"/>
                <a:ext cx="212411" cy="238961"/>
              </a:xfrm>
              <a:custGeom>
                <a:avLst/>
                <a:gdLst>
                  <a:gd name="connsiteX0" fmla="*/ 78247 w 159307"/>
                  <a:gd name="connsiteY0" fmla="*/ 176217 h 179221"/>
                  <a:gd name="connsiteX1" fmla="*/ 43067 w 159307"/>
                  <a:gd name="connsiteY1" fmla="*/ 155640 h 179221"/>
                  <a:gd name="connsiteX2" fmla="*/ 27800 w 159307"/>
                  <a:gd name="connsiteY2" fmla="*/ 131080 h 179221"/>
                  <a:gd name="connsiteX3" fmla="*/ 20498 w 159307"/>
                  <a:gd name="connsiteY3" fmla="*/ 122450 h 179221"/>
                  <a:gd name="connsiteX4" fmla="*/ 9214 w 159307"/>
                  <a:gd name="connsiteY4" fmla="*/ 111830 h 179221"/>
                  <a:gd name="connsiteX5" fmla="*/ 9214 w 159307"/>
                  <a:gd name="connsiteY5" fmla="*/ 87270 h 179221"/>
                  <a:gd name="connsiteX6" fmla="*/ 13860 w 159307"/>
                  <a:gd name="connsiteY6" fmla="*/ 70012 h 179221"/>
                  <a:gd name="connsiteX7" fmla="*/ 39084 w 159307"/>
                  <a:gd name="connsiteY7" fmla="*/ 18237 h 179221"/>
                  <a:gd name="connsiteX8" fmla="*/ 112100 w 159307"/>
                  <a:gd name="connsiteY8" fmla="*/ 12926 h 179221"/>
                  <a:gd name="connsiteX9" fmla="*/ 146617 w 159307"/>
                  <a:gd name="connsiteY9" fmla="*/ 72003 h 179221"/>
                  <a:gd name="connsiteX10" fmla="*/ 151263 w 159307"/>
                  <a:gd name="connsiteY10" fmla="*/ 87270 h 179221"/>
                  <a:gd name="connsiteX11" fmla="*/ 151263 w 159307"/>
                  <a:gd name="connsiteY11" fmla="*/ 111830 h 179221"/>
                  <a:gd name="connsiteX12" fmla="*/ 145289 w 159307"/>
                  <a:gd name="connsiteY12" fmla="*/ 118468 h 179221"/>
                  <a:gd name="connsiteX13" fmla="*/ 128031 w 159307"/>
                  <a:gd name="connsiteY13" fmla="*/ 139709 h 179221"/>
                  <a:gd name="connsiteX14" fmla="*/ 102143 w 159307"/>
                  <a:gd name="connsiteY14" fmla="*/ 169579 h 179221"/>
                  <a:gd name="connsiteX15" fmla="*/ 78247 w 159307"/>
                  <a:gd name="connsiteY15" fmla="*/ 176217 h 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307" h="179221">
                    <a:moveTo>
                      <a:pt x="78247" y="176217"/>
                    </a:moveTo>
                    <a:cubicBezTo>
                      <a:pt x="64308" y="175553"/>
                      <a:pt x="53023" y="167588"/>
                      <a:pt x="43067" y="155640"/>
                    </a:cubicBezTo>
                    <a:cubicBezTo>
                      <a:pt x="37093" y="148338"/>
                      <a:pt x="31782" y="140373"/>
                      <a:pt x="27800" y="131080"/>
                    </a:cubicBezTo>
                    <a:cubicBezTo>
                      <a:pt x="26472" y="127097"/>
                      <a:pt x="23817" y="124442"/>
                      <a:pt x="20498" y="122450"/>
                    </a:cubicBezTo>
                    <a:cubicBezTo>
                      <a:pt x="15851" y="119795"/>
                      <a:pt x="11869" y="115813"/>
                      <a:pt x="9214" y="111830"/>
                    </a:cubicBezTo>
                    <a:cubicBezTo>
                      <a:pt x="3903" y="103865"/>
                      <a:pt x="3240" y="95235"/>
                      <a:pt x="9214" y="87270"/>
                    </a:cubicBezTo>
                    <a:cubicBezTo>
                      <a:pt x="13196" y="81960"/>
                      <a:pt x="13860" y="75986"/>
                      <a:pt x="13860" y="70012"/>
                    </a:cubicBezTo>
                    <a:cubicBezTo>
                      <a:pt x="14524" y="49434"/>
                      <a:pt x="21826" y="30848"/>
                      <a:pt x="39084" y="18237"/>
                    </a:cubicBezTo>
                    <a:cubicBezTo>
                      <a:pt x="61652" y="2306"/>
                      <a:pt x="86876" y="978"/>
                      <a:pt x="112100" y="12926"/>
                    </a:cubicBezTo>
                    <a:cubicBezTo>
                      <a:pt x="135996" y="24874"/>
                      <a:pt x="145953" y="46115"/>
                      <a:pt x="146617" y="72003"/>
                    </a:cubicBezTo>
                    <a:cubicBezTo>
                      <a:pt x="146617" y="77313"/>
                      <a:pt x="147280" y="82623"/>
                      <a:pt x="151263" y="87270"/>
                    </a:cubicBezTo>
                    <a:cubicBezTo>
                      <a:pt x="157237" y="95235"/>
                      <a:pt x="156573" y="103865"/>
                      <a:pt x="151263" y="111830"/>
                    </a:cubicBezTo>
                    <a:cubicBezTo>
                      <a:pt x="149936" y="114485"/>
                      <a:pt x="147944" y="117140"/>
                      <a:pt x="145289" y="118468"/>
                    </a:cubicBezTo>
                    <a:cubicBezTo>
                      <a:pt x="136660" y="123778"/>
                      <a:pt x="132677" y="131743"/>
                      <a:pt x="128031" y="139709"/>
                    </a:cubicBezTo>
                    <a:cubicBezTo>
                      <a:pt x="122057" y="151657"/>
                      <a:pt x="113428" y="162277"/>
                      <a:pt x="102143" y="169579"/>
                    </a:cubicBezTo>
                    <a:cubicBezTo>
                      <a:pt x="95505" y="173562"/>
                      <a:pt x="88204" y="176217"/>
                      <a:pt x="78247" y="176217"/>
                    </a:cubicBezTo>
                    <a:close/>
                  </a:path>
                </a:pathLst>
              </a:custGeom>
              <a:grpFill/>
              <a:ln w="9525" cap="flat">
                <a:noFill/>
                <a:prstDash val="solid"/>
                <a:miter/>
              </a:ln>
            </p:spPr>
            <p:txBody>
              <a:bodyPr rtlCol="0" anchor="ctr"/>
              <a:lstStyle/>
              <a:p>
                <a:endParaRPr lang="en-US" sz="2400" dirty="0"/>
              </a:p>
            </p:txBody>
          </p:sp>
        </p:grpSp>
      </p:grpSp>
    </p:spTree>
    <p:extLst>
      <p:ext uri="{BB962C8B-B14F-4D97-AF65-F5344CB8AC3E}">
        <p14:creationId xmlns:p14="http://schemas.microsoft.com/office/powerpoint/2010/main" val="1616120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FD6376-22D4-49CE-9F2C-201BFD1607B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7B45780-5DB1-4805-9A60-8ACC9AD65F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F02CCF-077F-42E1-991A-6DB0F74D230D}"/>
              </a:ext>
            </a:extLst>
          </p:cNvPr>
          <p:cNvSpPr>
            <a:spLocks noGrp="1"/>
          </p:cNvSpPr>
          <p:nvPr>
            <p:ph type="sldNum" sz="quarter" idx="12"/>
          </p:nvPr>
        </p:nvSpPr>
        <p:spPr/>
        <p:txBody>
          <a:bodyPr/>
          <a:lstStyle/>
          <a:p>
            <a:fld id="{0FB90C2E-4A2E-4FB3-9E31-0E4408463F2B}" type="slidenum">
              <a:rPr lang="en-US" smtClean="0"/>
              <a:pPr/>
              <a:t>13</a:t>
            </a:fld>
            <a:endParaRPr lang="en-US" dirty="0"/>
          </a:p>
        </p:txBody>
      </p:sp>
      <p:cxnSp>
        <p:nvCxnSpPr>
          <p:cNvPr id="78" name="Connector: Elbow 77">
            <a:extLst>
              <a:ext uri="{FF2B5EF4-FFF2-40B4-BE49-F238E27FC236}">
                <a16:creationId xmlns:a16="http://schemas.microsoft.com/office/drawing/2014/main" id="{D14BF1FF-8C64-436E-895C-1A91512C669B}"/>
              </a:ext>
            </a:extLst>
          </p:cNvPr>
          <p:cNvCxnSpPr>
            <a:cxnSpLocks/>
            <a:stCxn id="43" idx="0"/>
          </p:cNvCxnSpPr>
          <p:nvPr/>
        </p:nvCxnSpPr>
        <p:spPr bwMode="gray">
          <a:xfrm rot="5400000" flipH="1" flipV="1">
            <a:off x="4589019" y="599611"/>
            <a:ext cx="156798" cy="887122"/>
          </a:xfrm>
          <a:prstGeom prst="bentConnector2">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93" name="Title 4">
            <a:extLst>
              <a:ext uri="{FF2B5EF4-FFF2-40B4-BE49-F238E27FC236}">
                <a16:creationId xmlns:a16="http://schemas.microsoft.com/office/drawing/2014/main" id="{EE78FF0F-AE0A-4165-9F01-C8BA635599D2}"/>
              </a:ext>
            </a:extLst>
          </p:cNvPr>
          <p:cNvSpPr txBox="1">
            <a:spLocks/>
          </p:cNvSpPr>
          <p:nvPr/>
        </p:nvSpPr>
        <p:spPr>
          <a:xfrm>
            <a:off x="514666" y="446012"/>
            <a:ext cx="11157095" cy="525401"/>
          </a:xfrm>
          <a:prstGeom prst="rect">
            <a:avLst/>
          </a:prstGeom>
        </p:spPr>
        <p:txBody>
          <a:bodyPr/>
          <a:lstStyle>
            <a:lvl1pPr algn="l" defTabSz="914400" rtl="0" eaLnBrk="1" latinLnBrk="0" hangingPunct="1">
              <a:lnSpc>
                <a:spcPct val="90000"/>
              </a:lnSpc>
              <a:spcBef>
                <a:spcPct val="0"/>
              </a:spcBef>
              <a:buNone/>
              <a:defRPr sz="3000" kern="1200">
                <a:solidFill>
                  <a:schemeClr val="tx2"/>
                </a:solidFill>
                <a:latin typeface="+mj-lt"/>
                <a:ea typeface="+mj-ea"/>
                <a:cs typeface="+mj-cs"/>
              </a:defRPr>
            </a:lvl1pPr>
          </a:lstStyle>
          <a:p>
            <a:r>
              <a:rPr lang="sv-SE" dirty="0"/>
              <a:t>Game </a:t>
            </a:r>
            <a:r>
              <a:rPr lang="sv-SE" dirty="0" err="1"/>
              <a:t>flow</a:t>
            </a:r>
            <a:endParaRPr lang="en-US" dirty="0"/>
          </a:p>
        </p:txBody>
      </p:sp>
      <p:grpSp>
        <p:nvGrpSpPr>
          <p:cNvPr id="7" name="Group 6">
            <a:extLst>
              <a:ext uri="{FF2B5EF4-FFF2-40B4-BE49-F238E27FC236}">
                <a16:creationId xmlns:a16="http://schemas.microsoft.com/office/drawing/2014/main" id="{C201F1B0-9F29-4ABF-97D4-6E56711ACF6C}"/>
              </a:ext>
            </a:extLst>
          </p:cNvPr>
          <p:cNvGrpSpPr/>
          <p:nvPr/>
        </p:nvGrpSpPr>
        <p:grpSpPr>
          <a:xfrm>
            <a:off x="-1773" y="597439"/>
            <a:ext cx="11400056" cy="5085772"/>
            <a:chOff x="-1773" y="597439"/>
            <a:chExt cx="11400056" cy="5085772"/>
          </a:xfrm>
        </p:grpSpPr>
        <p:sp>
          <p:nvSpPr>
            <p:cNvPr id="3" name="Graphic 1">
              <a:extLst>
                <a:ext uri="{FF2B5EF4-FFF2-40B4-BE49-F238E27FC236}">
                  <a16:creationId xmlns:a16="http://schemas.microsoft.com/office/drawing/2014/main" id="{27DFBD8D-C132-4BF7-87FA-1E83206BD34F}"/>
                </a:ext>
              </a:extLst>
            </p:cNvPr>
            <p:cNvSpPr/>
            <p:nvPr/>
          </p:nvSpPr>
          <p:spPr>
            <a:xfrm>
              <a:off x="-1773" y="1588668"/>
              <a:ext cx="11307324" cy="3381735"/>
            </a:xfrm>
            <a:custGeom>
              <a:avLst/>
              <a:gdLst>
                <a:gd name="connsiteX0" fmla="*/ 0 w 11307323"/>
                <a:gd name="connsiteY0" fmla="*/ 1492081 h 3373306"/>
                <a:gd name="connsiteX1" fmla="*/ 1708782 w 11307323"/>
                <a:gd name="connsiteY1" fmla="*/ 1492081 h 3373306"/>
                <a:gd name="connsiteX2" fmla="*/ 1748182 w 11307323"/>
                <a:gd name="connsiteY2" fmla="*/ 1525409 h 3373306"/>
                <a:gd name="connsiteX3" fmla="*/ 1748182 w 11307323"/>
                <a:gd name="connsiteY3" fmla="*/ 2545227 h 3373306"/>
                <a:gd name="connsiteX4" fmla="*/ 1787583 w 11307323"/>
                <a:gd name="connsiteY4" fmla="*/ 2578556 h 3373306"/>
                <a:gd name="connsiteX5" fmla="*/ 3317984 w 11307323"/>
                <a:gd name="connsiteY5" fmla="*/ 2578556 h 3373306"/>
                <a:gd name="connsiteX6" fmla="*/ 3357385 w 11307323"/>
                <a:gd name="connsiteY6" fmla="*/ 2545227 h 3373306"/>
                <a:gd name="connsiteX7" fmla="*/ 3357385 w 11307323"/>
                <a:gd name="connsiteY7" fmla="*/ 33328 h 3373306"/>
                <a:gd name="connsiteX8" fmla="*/ 3396785 w 11307323"/>
                <a:gd name="connsiteY8" fmla="*/ 0 h 3373306"/>
                <a:gd name="connsiteX9" fmla="*/ 5093693 w 11307323"/>
                <a:gd name="connsiteY9" fmla="*/ 0 h 3373306"/>
                <a:gd name="connsiteX10" fmla="*/ 5133094 w 11307323"/>
                <a:gd name="connsiteY10" fmla="*/ 33328 h 3373306"/>
                <a:gd name="connsiteX11" fmla="*/ 5133094 w 11307323"/>
                <a:gd name="connsiteY11" fmla="*/ 3345645 h 3373306"/>
                <a:gd name="connsiteX12" fmla="*/ 5172494 w 11307323"/>
                <a:gd name="connsiteY12" fmla="*/ 3378974 h 3373306"/>
                <a:gd name="connsiteX13" fmla="*/ 6892475 w 11307323"/>
                <a:gd name="connsiteY13" fmla="*/ 3378974 h 3373306"/>
                <a:gd name="connsiteX14" fmla="*/ 6931875 w 11307323"/>
                <a:gd name="connsiteY14" fmla="*/ 3345645 h 3373306"/>
                <a:gd name="connsiteX15" fmla="*/ 6931875 w 11307323"/>
                <a:gd name="connsiteY15" fmla="*/ 563612 h 3373306"/>
                <a:gd name="connsiteX16" fmla="*/ 6971276 w 11307323"/>
                <a:gd name="connsiteY16" fmla="*/ 530284 h 3373306"/>
                <a:gd name="connsiteX17" fmla="*/ 8916055 w 11307323"/>
                <a:gd name="connsiteY17" fmla="*/ 530284 h 3373306"/>
                <a:gd name="connsiteX18" fmla="*/ 8955455 w 11307323"/>
                <a:gd name="connsiteY18" fmla="*/ 563612 h 3373306"/>
                <a:gd name="connsiteX19" fmla="*/ 8955455 w 11307323"/>
                <a:gd name="connsiteY19" fmla="*/ 2165798 h 3373306"/>
                <a:gd name="connsiteX20" fmla="*/ 8994855 w 11307323"/>
                <a:gd name="connsiteY20" fmla="*/ 2199126 h 3373306"/>
                <a:gd name="connsiteX21" fmla="*/ 11316769 w 11307323"/>
                <a:gd name="connsiteY21" fmla="*/ 2199126 h 337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07323" h="3373306">
                  <a:moveTo>
                    <a:pt x="0" y="1492081"/>
                  </a:moveTo>
                  <a:lnTo>
                    <a:pt x="1708782" y="1492081"/>
                  </a:lnTo>
                  <a:cubicBezTo>
                    <a:pt x="1730506" y="1492081"/>
                    <a:pt x="1748182" y="1506924"/>
                    <a:pt x="1748182" y="1525409"/>
                  </a:cubicBezTo>
                  <a:lnTo>
                    <a:pt x="1748182" y="2545227"/>
                  </a:lnTo>
                  <a:cubicBezTo>
                    <a:pt x="1748182" y="2563578"/>
                    <a:pt x="1765859" y="2578556"/>
                    <a:pt x="1787583" y="2578556"/>
                  </a:cubicBezTo>
                  <a:lnTo>
                    <a:pt x="3317984" y="2578556"/>
                  </a:lnTo>
                  <a:cubicBezTo>
                    <a:pt x="3339709" y="2578556"/>
                    <a:pt x="3357385" y="2563713"/>
                    <a:pt x="3357385" y="2545227"/>
                  </a:cubicBezTo>
                  <a:lnTo>
                    <a:pt x="3357385" y="33328"/>
                  </a:lnTo>
                  <a:cubicBezTo>
                    <a:pt x="3357385" y="14977"/>
                    <a:pt x="3375061" y="0"/>
                    <a:pt x="3396785" y="0"/>
                  </a:cubicBezTo>
                  <a:lnTo>
                    <a:pt x="5093693" y="0"/>
                  </a:lnTo>
                  <a:cubicBezTo>
                    <a:pt x="5115417" y="0"/>
                    <a:pt x="5133094" y="14843"/>
                    <a:pt x="5133094" y="33328"/>
                  </a:cubicBezTo>
                  <a:lnTo>
                    <a:pt x="5133094" y="3345645"/>
                  </a:lnTo>
                  <a:cubicBezTo>
                    <a:pt x="5133094" y="3363996"/>
                    <a:pt x="5150770" y="3378974"/>
                    <a:pt x="5172494" y="3378974"/>
                  </a:cubicBezTo>
                  <a:lnTo>
                    <a:pt x="6892475" y="3378974"/>
                  </a:lnTo>
                  <a:cubicBezTo>
                    <a:pt x="6914199" y="3378974"/>
                    <a:pt x="6931875" y="3364131"/>
                    <a:pt x="6931875" y="3345645"/>
                  </a:cubicBezTo>
                  <a:lnTo>
                    <a:pt x="6931875" y="563612"/>
                  </a:lnTo>
                  <a:cubicBezTo>
                    <a:pt x="6931875" y="545261"/>
                    <a:pt x="6949551" y="530284"/>
                    <a:pt x="6971276" y="530284"/>
                  </a:cubicBezTo>
                  <a:lnTo>
                    <a:pt x="8916055" y="530284"/>
                  </a:lnTo>
                  <a:cubicBezTo>
                    <a:pt x="8937778" y="530284"/>
                    <a:pt x="8955455" y="545126"/>
                    <a:pt x="8955455" y="563612"/>
                  </a:cubicBezTo>
                  <a:lnTo>
                    <a:pt x="8955455" y="2165798"/>
                  </a:lnTo>
                  <a:cubicBezTo>
                    <a:pt x="8955455" y="2184149"/>
                    <a:pt x="8973131" y="2199126"/>
                    <a:pt x="8994855" y="2199126"/>
                  </a:cubicBezTo>
                  <a:lnTo>
                    <a:pt x="11316769" y="2199126"/>
                  </a:lnTo>
                </a:path>
              </a:pathLst>
            </a:custGeom>
            <a:noFill/>
            <a:ln w="18974" cap="flat">
              <a:solidFill>
                <a:srgbClr val="BBBDC0"/>
              </a:solidFill>
              <a:prstDash val="solid"/>
              <a:miter/>
            </a:ln>
          </p:spPr>
          <p:txBody>
            <a:bodyPr rtlCol="0" anchor="ctr"/>
            <a:lstStyle/>
            <a:p>
              <a:endParaRPr lang="en-US" dirty="0"/>
            </a:p>
          </p:txBody>
        </p:sp>
        <p:sp>
          <p:nvSpPr>
            <p:cNvPr id="1028" name="Rectangle 1027">
              <a:extLst>
                <a:ext uri="{FF2B5EF4-FFF2-40B4-BE49-F238E27FC236}">
                  <a16:creationId xmlns:a16="http://schemas.microsoft.com/office/drawing/2014/main" id="{6536844C-289F-432A-9938-3BAE68188147}"/>
                </a:ext>
              </a:extLst>
            </p:cNvPr>
            <p:cNvSpPr/>
            <p:nvPr/>
          </p:nvSpPr>
          <p:spPr>
            <a:xfrm>
              <a:off x="635105" y="2236950"/>
              <a:ext cx="1842137" cy="738664"/>
            </a:xfrm>
            <a:prstGeom prst="rect">
              <a:avLst/>
            </a:prstGeom>
          </p:spPr>
          <p:txBody>
            <a:bodyPr wrap="square">
              <a:spAutoFit/>
            </a:bodyPr>
            <a:lstStyle/>
            <a:p>
              <a:r>
                <a:rPr lang="en-US" sz="1400" b="1" dirty="0">
                  <a:solidFill>
                    <a:srgbClr val="6D2077"/>
                  </a:solidFill>
                </a:rPr>
                <a:t>1. Each player joins a smaller team in a break-out session.</a:t>
              </a:r>
            </a:p>
          </p:txBody>
        </p:sp>
        <p:grpSp>
          <p:nvGrpSpPr>
            <p:cNvPr id="2" name="Group 1">
              <a:extLst>
                <a:ext uri="{FF2B5EF4-FFF2-40B4-BE49-F238E27FC236}">
                  <a16:creationId xmlns:a16="http://schemas.microsoft.com/office/drawing/2014/main" id="{D824FE1C-8781-4F7B-B724-3C6708AD9B12}"/>
                </a:ext>
              </a:extLst>
            </p:cNvPr>
            <p:cNvGrpSpPr/>
            <p:nvPr/>
          </p:nvGrpSpPr>
          <p:grpSpPr>
            <a:xfrm>
              <a:off x="1349624" y="597439"/>
              <a:ext cx="10048659" cy="5085772"/>
              <a:chOff x="1349624" y="597439"/>
              <a:chExt cx="10048659" cy="5085772"/>
            </a:xfrm>
          </p:grpSpPr>
          <p:cxnSp>
            <p:nvCxnSpPr>
              <p:cNvPr id="165" name="Straight Connector 164">
                <a:extLst>
                  <a:ext uri="{FF2B5EF4-FFF2-40B4-BE49-F238E27FC236}">
                    <a16:creationId xmlns:a16="http://schemas.microsoft.com/office/drawing/2014/main" id="{4EFE221C-8190-4372-9AE2-5EFD54A78BD9}"/>
                  </a:ext>
                </a:extLst>
              </p:cNvPr>
              <p:cNvCxnSpPr/>
              <p:nvPr/>
            </p:nvCxnSpPr>
            <p:spPr bwMode="gray">
              <a:xfrm>
                <a:off x="10117432" y="4213276"/>
                <a:ext cx="0" cy="243055"/>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25" name="Oval 1024">
                <a:extLst>
                  <a:ext uri="{FF2B5EF4-FFF2-40B4-BE49-F238E27FC236}">
                    <a16:creationId xmlns:a16="http://schemas.microsoft.com/office/drawing/2014/main" id="{84B994D9-A65F-448F-9A74-B3A5DE9EA2B8}"/>
                  </a:ext>
                </a:extLst>
              </p:cNvPr>
              <p:cNvSpPr/>
              <p:nvPr/>
            </p:nvSpPr>
            <p:spPr bwMode="gray">
              <a:xfrm>
                <a:off x="1349624" y="3512963"/>
                <a:ext cx="908650" cy="908650"/>
              </a:xfrm>
              <a:prstGeom prst="ellipse">
                <a:avLst/>
              </a:prstGeom>
              <a:solidFill>
                <a:srgbClr val="6D207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43" name="Oval 42">
                <a:extLst>
                  <a:ext uri="{FF2B5EF4-FFF2-40B4-BE49-F238E27FC236}">
                    <a16:creationId xmlns:a16="http://schemas.microsoft.com/office/drawing/2014/main" id="{21423ECC-EAB4-4112-B439-88E61801CD66}"/>
                  </a:ext>
                </a:extLst>
              </p:cNvPr>
              <p:cNvSpPr/>
              <p:nvPr/>
            </p:nvSpPr>
            <p:spPr bwMode="gray">
              <a:xfrm>
                <a:off x="3769532" y="1121571"/>
                <a:ext cx="908650" cy="90865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45" name="Rectangle 44">
                <a:extLst>
                  <a:ext uri="{FF2B5EF4-FFF2-40B4-BE49-F238E27FC236}">
                    <a16:creationId xmlns:a16="http://schemas.microsoft.com/office/drawing/2014/main" id="{549D4C49-0F97-4E11-B79F-CBA80482330E}"/>
                  </a:ext>
                </a:extLst>
              </p:cNvPr>
              <p:cNvSpPr/>
              <p:nvPr/>
            </p:nvSpPr>
            <p:spPr>
              <a:xfrm>
                <a:off x="5186575" y="597439"/>
                <a:ext cx="1788966" cy="523220"/>
              </a:xfrm>
              <a:prstGeom prst="rect">
                <a:avLst/>
              </a:prstGeom>
            </p:spPr>
            <p:txBody>
              <a:bodyPr wrap="square">
                <a:spAutoFit/>
              </a:bodyPr>
              <a:lstStyle/>
              <a:p>
                <a:r>
                  <a:rPr lang="en-US" sz="1400" b="1" dirty="0">
                    <a:solidFill>
                      <a:schemeClr val="accent3"/>
                    </a:solidFill>
                  </a:rPr>
                  <a:t>2. Each team assigns a Note Taker.</a:t>
                </a:r>
              </a:p>
            </p:txBody>
          </p:sp>
          <p:sp>
            <p:nvSpPr>
              <p:cNvPr id="58" name="Rectangle 57">
                <a:extLst>
                  <a:ext uri="{FF2B5EF4-FFF2-40B4-BE49-F238E27FC236}">
                    <a16:creationId xmlns:a16="http://schemas.microsoft.com/office/drawing/2014/main" id="{F6203462-214B-43BE-BDC9-A6845BE97D24}"/>
                  </a:ext>
                </a:extLst>
              </p:cNvPr>
              <p:cNvSpPr/>
              <p:nvPr/>
            </p:nvSpPr>
            <p:spPr>
              <a:xfrm>
                <a:off x="3163211" y="4729104"/>
                <a:ext cx="1782736" cy="954107"/>
              </a:xfrm>
              <a:prstGeom prst="rect">
                <a:avLst/>
              </a:prstGeom>
            </p:spPr>
            <p:txBody>
              <a:bodyPr wrap="square">
                <a:spAutoFit/>
              </a:bodyPr>
              <a:lstStyle/>
              <a:p>
                <a:r>
                  <a:rPr lang="en-US" sz="1400" b="1" dirty="0">
                    <a:solidFill>
                      <a:srgbClr val="0066B2"/>
                    </a:solidFill>
                  </a:rPr>
                  <a:t>3. The Note Taker shares the interactive game plan on his/her screen.</a:t>
                </a:r>
              </a:p>
            </p:txBody>
          </p:sp>
          <p:cxnSp>
            <p:nvCxnSpPr>
              <p:cNvPr id="59" name="Connector: Elbow 58">
                <a:extLst>
                  <a:ext uri="{FF2B5EF4-FFF2-40B4-BE49-F238E27FC236}">
                    <a16:creationId xmlns:a16="http://schemas.microsoft.com/office/drawing/2014/main" id="{B9211CE1-1905-4200-858E-63921B4544A1}"/>
                  </a:ext>
                </a:extLst>
              </p:cNvPr>
              <p:cNvCxnSpPr>
                <a:cxnSpLocks/>
                <a:stCxn id="58" idx="0"/>
                <a:endCxn id="55" idx="2"/>
              </p:cNvCxnSpPr>
              <p:nvPr/>
            </p:nvCxnSpPr>
            <p:spPr bwMode="gray">
              <a:xfrm rot="5400000" flipH="1" flipV="1">
                <a:off x="3850308" y="3922759"/>
                <a:ext cx="1010616" cy="602075"/>
              </a:xfrm>
              <a:prstGeom prst="bentConnector2">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B286F082-CB09-4927-AE87-09C0CDDBF0F3}"/>
                  </a:ext>
                </a:extLst>
              </p:cNvPr>
              <p:cNvSpPr/>
              <p:nvPr/>
            </p:nvSpPr>
            <p:spPr bwMode="gray">
              <a:xfrm>
                <a:off x="4656654" y="3264163"/>
                <a:ext cx="908650" cy="908650"/>
              </a:xfrm>
              <a:prstGeom prst="ellipse">
                <a:avLst/>
              </a:prstGeom>
              <a:solidFill>
                <a:srgbClr val="0066B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127" name="Oval 126">
                <a:extLst>
                  <a:ext uri="{FF2B5EF4-FFF2-40B4-BE49-F238E27FC236}">
                    <a16:creationId xmlns:a16="http://schemas.microsoft.com/office/drawing/2014/main" id="{5196A702-E823-4E17-9170-F82C04AB02B1}"/>
                  </a:ext>
                </a:extLst>
              </p:cNvPr>
              <p:cNvSpPr/>
              <p:nvPr/>
            </p:nvSpPr>
            <p:spPr bwMode="gray">
              <a:xfrm>
                <a:off x="6452958" y="3820454"/>
                <a:ext cx="908650" cy="908650"/>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cxnSp>
            <p:nvCxnSpPr>
              <p:cNvPr id="130" name="Connector: Elbow 129">
                <a:extLst>
                  <a:ext uri="{FF2B5EF4-FFF2-40B4-BE49-F238E27FC236}">
                    <a16:creationId xmlns:a16="http://schemas.microsoft.com/office/drawing/2014/main" id="{2F355792-B4FF-4301-9D12-54D2FB0296C7}"/>
                  </a:ext>
                </a:extLst>
              </p:cNvPr>
              <p:cNvCxnSpPr>
                <a:cxnSpLocks/>
                <a:stCxn id="141" idx="0"/>
              </p:cNvCxnSpPr>
              <p:nvPr/>
            </p:nvCxnSpPr>
            <p:spPr bwMode="gray">
              <a:xfrm rot="5400000" flipH="1" flipV="1">
                <a:off x="8363692" y="981328"/>
                <a:ext cx="266081" cy="1093972"/>
              </a:xfrm>
              <a:prstGeom prst="bentConnector2">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1D6AF28B-261A-4106-B6CC-547AF35737FC}"/>
                  </a:ext>
                </a:extLst>
              </p:cNvPr>
              <p:cNvSpPr/>
              <p:nvPr/>
            </p:nvSpPr>
            <p:spPr bwMode="gray">
              <a:xfrm>
                <a:off x="7495421" y="1661354"/>
                <a:ext cx="908650" cy="90865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pic>
            <p:nvPicPr>
              <p:cNvPr id="142" name="Graphic 141">
                <a:extLst>
                  <a:ext uri="{FF2B5EF4-FFF2-40B4-BE49-F238E27FC236}">
                    <a16:creationId xmlns:a16="http://schemas.microsoft.com/office/drawing/2014/main" id="{C84F31A1-9E88-459C-81C1-F25D770995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5190" y="1839232"/>
                <a:ext cx="453610" cy="468174"/>
              </a:xfrm>
              <a:prstGeom prst="rect">
                <a:avLst/>
              </a:prstGeom>
            </p:spPr>
          </p:pic>
          <p:sp>
            <p:nvSpPr>
              <p:cNvPr id="148" name="Rectangle 147">
                <a:extLst>
                  <a:ext uri="{FF2B5EF4-FFF2-40B4-BE49-F238E27FC236}">
                    <a16:creationId xmlns:a16="http://schemas.microsoft.com/office/drawing/2014/main" id="{63697EB1-A158-4017-9862-BFA6AB1E22CB}"/>
                  </a:ext>
                </a:extLst>
              </p:cNvPr>
              <p:cNvSpPr/>
              <p:nvPr/>
            </p:nvSpPr>
            <p:spPr>
              <a:xfrm>
                <a:off x="7246055" y="4694512"/>
                <a:ext cx="1665033" cy="954107"/>
              </a:xfrm>
              <a:prstGeom prst="rect">
                <a:avLst/>
              </a:prstGeom>
            </p:spPr>
            <p:txBody>
              <a:bodyPr wrap="square">
                <a:spAutoFit/>
              </a:bodyPr>
              <a:lstStyle/>
              <a:p>
                <a:r>
                  <a:rPr lang="en-US" sz="1400" b="1" dirty="0">
                    <a:solidFill>
                      <a:schemeClr val="accent4"/>
                    </a:solidFill>
                  </a:rPr>
                  <a:t>4. Each player shares a true story. The team picks one to develop further. </a:t>
                </a:r>
              </a:p>
            </p:txBody>
          </p:sp>
          <p:cxnSp>
            <p:nvCxnSpPr>
              <p:cNvPr id="149" name="Connector: Elbow 148">
                <a:extLst>
                  <a:ext uri="{FF2B5EF4-FFF2-40B4-BE49-F238E27FC236}">
                    <a16:creationId xmlns:a16="http://schemas.microsoft.com/office/drawing/2014/main" id="{79FB8D1A-CFB7-41C8-A8F3-7BB0174DE17B}"/>
                  </a:ext>
                </a:extLst>
              </p:cNvPr>
              <p:cNvCxnSpPr>
                <a:cxnSpLocks/>
                <a:endCxn id="148" idx="0"/>
              </p:cNvCxnSpPr>
              <p:nvPr/>
            </p:nvCxnSpPr>
            <p:spPr bwMode="gray">
              <a:xfrm>
                <a:off x="7420967" y="4255455"/>
                <a:ext cx="657605" cy="439057"/>
              </a:xfrm>
              <a:prstGeom prst="bentConnector2">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nvGrpSpPr>
              <p:cNvPr id="156" name="Group 141">
                <a:extLst>
                  <a:ext uri="{FF2B5EF4-FFF2-40B4-BE49-F238E27FC236}">
                    <a16:creationId xmlns:a16="http://schemas.microsoft.com/office/drawing/2014/main" id="{2949CE3B-03D0-4CF3-A383-03FD647A51C4}"/>
                  </a:ext>
                </a:extLst>
              </p:cNvPr>
              <p:cNvGrpSpPr>
                <a:grpSpLocks noChangeAspect="1"/>
              </p:cNvGrpSpPr>
              <p:nvPr/>
            </p:nvGrpSpPr>
            <p:grpSpPr bwMode="auto">
              <a:xfrm>
                <a:off x="1556174" y="3790960"/>
                <a:ext cx="495550" cy="294652"/>
                <a:chOff x="4871" y="3529"/>
                <a:chExt cx="222" cy="132"/>
              </a:xfrm>
              <a:solidFill>
                <a:schemeClr val="bg1"/>
              </a:solidFill>
            </p:grpSpPr>
            <p:sp>
              <p:nvSpPr>
                <p:cNvPr id="157" name="Freeform 143">
                  <a:extLst>
                    <a:ext uri="{FF2B5EF4-FFF2-40B4-BE49-F238E27FC236}">
                      <a16:creationId xmlns:a16="http://schemas.microsoft.com/office/drawing/2014/main" id="{E184F3F3-0F47-47AC-9B8E-73FB802190BC}"/>
                    </a:ext>
                  </a:extLst>
                </p:cNvPr>
                <p:cNvSpPr>
                  <a:spLocks/>
                </p:cNvSpPr>
                <p:nvPr/>
              </p:nvSpPr>
              <p:spPr bwMode="auto">
                <a:xfrm>
                  <a:off x="4957" y="3529"/>
                  <a:ext cx="50" cy="65"/>
                </a:xfrm>
                <a:custGeom>
                  <a:avLst/>
                  <a:gdLst>
                    <a:gd name="T0" fmla="*/ 379 w 758"/>
                    <a:gd name="T1" fmla="*/ 0 h 970"/>
                    <a:gd name="T2" fmla="*/ 393 w 758"/>
                    <a:gd name="T3" fmla="*/ 0 h 970"/>
                    <a:gd name="T4" fmla="*/ 419 w 758"/>
                    <a:gd name="T5" fmla="*/ 1 h 970"/>
                    <a:gd name="T6" fmla="*/ 454 w 758"/>
                    <a:gd name="T7" fmla="*/ 6 h 970"/>
                    <a:gd name="T8" fmla="*/ 494 w 758"/>
                    <a:gd name="T9" fmla="*/ 14 h 970"/>
                    <a:gd name="T10" fmla="*/ 538 w 758"/>
                    <a:gd name="T11" fmla="*/ 29 h 970"/>
                    <a:gd name="T12" fmla="*/ 584 w 758"/>
                    <a:gd name="T13" fmla="*/ 52 h 970"/>
                    <a:gd name="T14" fmla="*/ 628 w 758"/>
                    <a:gd name="T15" fmla="*/ 85 h 970"/>
                    <a:gd name="T16" fmla="*/ 670 w 758"/>
                    <a:gd name="T17" fmla="*/ 127 h 970"/>
                    <a:gd name="T18" fmla="*/ 706 w 758"/>
                    <a:gd name="T19" fmla="*/ 182 h 970"/>
                    <a:gd name="T20" fmla="*/ 733 w 758"/>
                    <a:gd name="T21" fmla="*/ 251 h 970"/>
                    <a:gd name="T22" fmla="*/ 751 w 758"/>
                    <a:gd name="T23" fmla="*/ 335 h 970"/>
                    <a:gd name="T24" fmla="*/ 755 w 758"/>
                    <a:gd name="T25" fmla="*/ 386 h 970"/>
                    <a:gd name="T26" fmla="*/ 756 w 758"/>
                    <a:gd name="T27" fmla="*/ 401 h 970"/>
                    <a:gd name="T28" fmla="*/ 757 w 758"/>
                    <a:gd name="T29" fmla="*/ 430 h 970"/>
                    <a:gd name="T30" fmla="*/ 758 w 758"/>
                    <a:gd name="T31" fmla="*/ 469 h 970"/>
                    <a:gd name="T32" fmla="*/ 756 w 758"/>
                    <a:gd name="T33" fmla="*/ 517 h 970"/>
                    <a:gd name="T34" fmla="*/ 751 w 758"/>
                    <a:gd name="T35" fmla="*/ 571 h 970"/>
                    <a:gd name="T36" fmla="*/ 742 w 758"/>
                    <a:gd name="T37" fmla="*/ 630 h 970"/>
                    <a:gd name="T38" fmla="*/ 728 w 758"/>
                    <a:gd name="T39" fmla="*/ 690 h 970"/>
                    <a:gd name="T40" fmla="*/ 707 w 758"/>
                    <a:gd name="T41" fmla="*/ 750 h 970"/>
                    <a:gd name="T42" fmla="*/ 678 w 758"/>
                    <a:gd name="T43" fmla="*/ 807 h 970"/>
                    <a:gd name="T44" fmla="*/ 640 w 758"/>
                    <a:gd name="T45" fmla="*/ 859 h 970"/>
                    <a:gd name="T46" fmla="*/ 593 w 758"/>
                    <a:gd name="T47" fmla="*/ 903 h 970"/>
                    <a:gd name="T48" fmla="*/ 535 w 758"/>
                    <a:gd name="T49" fmla="*/ 939 h 970"/>
                    <a:gd name="T50" fmla="*/ 465 w 758"/>
                    <a:gd name="T51" fmla="*/ 961 h 970"/>
                    <a:gd name="T52" fmla="*/ 382 w 758"/>
                    <a:gd name="T53" fmla="*/ 970 h 970"/>
                    <a:gd name="T54" fmla="*/ 333 w 758"/>
                    <a:gd name="T55" fmla="*/ 968 h 970"/>
                    <a:gd name="T56" fmla="*/ 256 w 758"/>
                    <a:gd name="T57" fmla="*/ 952 h 970"/>
                    <a:gd name="T58" fmla="*/ 192 w 758"/>
                    <a:gd name="T59" fmla="*/ 923 h 970"/>
                    <a:gd name="T60" fmla="*/ 139 w 758"/>
                    <a:gd name="T61" fmla="*/ 882 h 970"/>
                    <a:gd name="T62" fmla="*/ 97 w 758"/>
                    <a:gd name="T63" fmla="*/ 834 h 970"/>
                    <a:gd name="T64" fmla="*/ 64 w 758"/>
                    <a:gd name="T65" fmla="*/ 780 h 970"/>
                    <a:gd name="T66" fmla="*/ 40 w 758"/>
                    <a:gd name="T67" fmla="*/ 720 h 970"/>
                    <a:gd name="T68" fmla="*/ 22 w 758"/>
                    <a:gd name="T69" fmla="*/ 661 h 970"/>
                    <a:gd name="T70" fmla="*/ 10 w 758"/>
                    <a:gd name="T71" fmla="*/ 601 h 970"/>
                    <a:gd name="T72" fmla="*/ 4 w 758"/>
                    <a:gd name="T73" fmla="*/ 544 h 970"/>
                    <a:gd name="T74" fmla="*/ 0 w 758"/>
                    <a:gd name="T75" fmla="*/ 493 h 970"/>
                    <a:gd name="T76" fmla="*/ 0 w 758"/>
                    <a:gd name="T77" fmla="*/ 449 h 970"/>
                    <a:gd name="T78" fmla="*/ 1 w 758"/>
                    <a:gd name="T79" fmla="*/ 415 h 970"/>
                    <a:gd name="T80" fmla="*/ 2 w 758"/>
                    <a:gd name="T81" fmla="*/ 392 h 970"/>
                    <a:gd name="T82" fmla="*/ 3 w 758"/>
                    <a:gd name="T83" fmla="*/ 384 h 970"/>
                    <a:gd name="T84" fmla="*/ 14 w 758"/>
                    <a:gd name="T85" fmla="*/ 291 h 970"/>
                    <a:gd name="T86" fmla="*/ 37 w 758"/>
                    <a:gd name="T87" fmla="*/ 214 h 970"/>
                    <a:gd name="T88" fmla="*/ 69 w 758"/>
                    <a:gd name="T89" fmla="*/ 153 h 970"/>
                    <a:gd name="T90" fmla="*/ 109 w 758"/>
                    <a:gd name="T91" fmla="*/ 104 h 970"/>
                    <a:gd name="T92" fmla="*/ 152 w 758"/>
                    <a:gd name="T93" fmla="*/ 67 h 970"/>
                    <a:gd name="T94" fmla="*/ 197 w 758"/>
                    <a:gd name="T95" fmla="*/ 40 h 970"/>
                    <a:gd name="T96" fmla="*/ 243 w 758"/>
                    <a:gd name="T97" fmla="*/ 21 h 970"/>
                    <a:gd name="T98" fmla="*/ 285 w 758"/>
                    <a:gd name="T99" fmla="*/ 9 h 970"/>
                    <a:gd name="T100" fmla="*/ 322 w 758"/>
                    <a:gd name="T101" fmla="*/ 3 h 970"/>
                    <a:gd name="T102" fmla="*/ 353 w 758"/>
                    <a:gd name="T103" fmla="*/ 0 h 970"/>
                    <a:gd name="T104" fmla="*/ 373 w 758"/>
                    <a:gd name="T105"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8" h="970">
                      <a:moveTo>
                        <a:pt x="373" y="0"/>
                      </a:moveTo>
                      <a:lnTo>
                        <a:pt x="379" y="0"/>
                      </a:lnTo>
                      <a:lnTo>
                        <a:pt x="385" y="0"/>
                      </a:lnTo>
                      <a:lnTo>
                        <a:pt x="393" y="0"/>
                      </a:lnTo>
                      <a:lnTo>
                        <a:pt x="405" y="0"/>
                      </a:lnTo>
                      <a:lnTo>
                        <a:pt x="419" y="1"/>
                      </a:lnTo>
                      <a:lnTo>
                        <a:pt x="436" y="3"/>
                      </a:lnTo>
                      <a:lnTo>
                        <a:pt x="454" y="6"/>
                      </a:lnTo>
                      <a:lnTo>
                        <a:pt x="473" y="9"/>
                      </a:lnTo>
                      <a:lnTo>
                        <a:pt x="494" y="14"/>
                      </a:lnTo>
                      <a:lnTo>
                        <a:pt x="515" y="21"/>
                      </a:lnTo>
                      <a:lnTo>
                        <a:pt x="538" y="29"/>
                      </a:lnTo>
                      <a:lnTo>
                        <a:pt x="561" y="40"/>
                      </a:lnTo>
                      <a:lnTo>
                        <a:pt x="584" y="52"/>
                      </a:lnTo>
                      <a:lnTo>
                        <a:pt x="606" y="67"/>
                      </a:lnTo>
                      <a:lnTo>
                        <a:pt x="628" y="85"/>
                      </a:lnTo>
                      <a:lnTo>
                        <a:pt x="649" y="104"/>
                      </a:lnTo>
                      <a:lnTo>
                        <a:pt x="670" y="127"/>
                      </a:lnTo>
                      <a:lnTo>
                        <a:pt x="689" y="153"/>
                      </a:lnTo>
                      <a:lnTo>
                        <a:pt x="706" y="182"/>
                      </a:lnTo>
                      <a:lnTo>
                        <a:pt x="721" y="214"/>
                      </a:lnTo>
                      <a:lnTo>
                        <a:pt x="733" y="251"/>
                      </a:lnTo>
                      <a:lnTo>
                        <a:pt x="743" y="291"/>
                      </a:lnTo>
                      <a:lnTo>
                        <a:pt x="751" y="335"/>
                      </a:lnTo>
                      <a:lnTo>
                        <a:pt x="755" y="384"/>
                      </a:lnTo>
                      <a:lnTo>
                        <a:pt x="755" y="386"/>
                      </a:lnTo>
                      <a:lnTo>
                        <a:pt x="755" y="391"/>
                      </a:lnTo>
                      <a:lnTo>
                        <a:pt x="756" y="401"/>
                      </a:lnTo>
                      <a:lnTo>
                        <a:pt x="757" y="414"/>
                      </a:lnTo>
                      <a:lnTo>
                        <a:pt x="757" y="430"/>
                      </a:lnTo>
                      <a:lnTo>
                        <a:pt x="758" y="449"/>
                      </a:lnTo>
                      <a:lnTo>
                        <a:pt x="758" y="469"/>
                      </a:lnTo>
                      <a:lnTo>
                        <a:pt x="757" y="492"/>
                      </a:lnTo>
                      <a:lnTo>
                        <a:pt x="756" y="517"/>
                      </a:lnTo>
                      <a:lnTo>
                        <a:pt x="754" y="544"/>
                      </a:lnTo>
                      <a:lnTo>
                        <a:pt x="751" y="571"/>
                      </a:lnTo>
                      <a:lnTo>
                        <a:pt x="747" y="601"/>
                      </a:lnTo>
                      <a:lnTo>
                        <a:pt x="742" y="630"/>
                      </a:lnTo>
                      <a:lnTo>
                        <a:pt x="736" y="660"/>
                      </a:lnTo>
                      <a:lnTo>
                        <a:pt x="728" y="690"/>
                      </a:lnTo>
                      <a:lnTo>
                        <a:pt x="718" y="720"/>
                      </a:lnTo>
                      <a:lnTo>
                        <a:pt x="707" y="750"/>
                      </a:lnTo>
                      <a:lnTo>
                        <a:pt x="694" y="779"/>
                      </a:lnTo>
                      <a:lnTo>
                        <a:pt x="678" y="807"/>
                      </a:lnTo>
                      <a:lnTo>
                        <a:pt x="661" y="834"/>
                      </a:lnTo>
                      <a:lnTo>
                        <a:pt x="640" y="859"/>
                      </a:lnTo>
                      <a:lnTo>
                        <a:pt x="618" y="882"/>
                      </a:lnTo>
                      <a:lnTo>
                        <a:pt x="593" y="903"/>
                      </a:lnTo>
                      <a:lnTo>
                        <a:pt x="566" y="923"/>
                      </a:lnTo>
                      <a:lnTo>
                        <a:pt x="535" y="939"/>
                      </a:lnTo>
                      <a:lnTo>
                        <a:pt x="502" y="952"/>
                      </a:lnTo>
                      <a:lnTo>
                        <a:pt x="465" y="961"/>
                      </a:lnTo>
                      <a:lnTo>
                        <a:pt x="425" y="968"/>
                      </a:lnTo>
                      <a:lnTo>
                        <a:pt x="382" y="970"/>
                      </a:lnTo>
                      <a:lnTo>
                        <a:pt x="376" y="970"/>
                      </a:lnTo>
                      <a:lnTo>
                        <a:pt x="333" y="968"/>
                      </a:lnTo>
                      <a:lnTo>
                        <a:pt x="292" y="962"/>
                      </a:lnTo>
                      <a:lnTo>
                        <a:pt x="256" y="952"/>
                      </a:lnTo>
                      <a:lnTo>
                        <a:pt x="223" y="939"/>
                      </a:lnTo>
                      <a:lnTo>
                        <a:pt x="192" y="923"/>
                      </a:lnTo>
                      <a:lnTo>
                        <a:pt x="164" y="903"/>
                      </a:lnTo>
                      <a:lnTo>
                        <a:pt x="139" y="882"/>
                      </a:lnTo>
                      <a:lnTo>
                        <a:pt x="117" y="859"/>
                      </a:lnTo>
                      <a:lnTo>
                        <a:pt x="97" y="834"/>
                      </a:lnTo>
                      <a:lnTo>
                        <a:pt x="79" y="807"/>
                      </a:lnTo>
                      <a:lnTo>
                        <a:pt x="64" y="780"/>
                      </a:lnTo>
                      <a:lnTo>
                        <a:pt x="51" y="751"/>
                      </a:lnTo>
                      <a:lnTo>
                        <a:pt x="40" y="720"/>
                      </a:lnTo>
                      <a:lnTo>
                        <a:pt x="30" y="691"/>
                      </a:lnTo>
                      <a:lnTo>
                        <a:pt x="22" y="661"/>
                      </a:lnTo>
                      <a:lnTo>
                        <a:pt x="16" y="631"/>
                      </a:lnTo>
                      <a:lnTo>
                        <a:pt x="10" y="601"/>
                      </a:lnTo>
                      <a:lnTo>
                        <a:pt x="6" y="572"/>
                      </a:lnTo>
                      <a:lnTo>
                        <a:pt x="4" y="544"/>
                      </a:lnTo>
                      <a:lnTo>
                        <a:pt x="2" y="518"/>
                      </a:lnTo>
                      <a:lnTo>
                        <a:pt x="0" y="493"/>
                      </a:lnTo>
                      <a:lnTo>
                        <a:pt x="0" y="470"/>
                      </a:lnTo>
                      <a:lnTo>
                        <a:pt x="0" y="449"/>
                      </a:lnTo>
                      <a:lnTo>
                        <a:pt x="0" y="430"/>
                      </a:lnTo>
                      <a:lnTo>
                        <a:pt x="1" y="415"/>
                      </a:lnTo>
                      <a:lnTo>
                        <a:pt x="2" y="401"/>
                      </a:lnTo>
                      <a:lnTo>
                        <a:pt x="2" y="392"/>
                      </a:lnTo>
                      <a:lnTo>
                        <a:pt x="3" y="386"/>
                      </a:lnTo>
                      <a:lnTo>
                        <a:pt x="3" y="384"/>
                      </a:lnTo>
                      <a:lnTo>
                        <a:pt x="7" y="335"/>
                      </a:lnTo>
                      <a:lnTo>
                        <a:pt x="14" y="291"/>
                      </a:lnTo>
                      <a:lnTo>
                        <a:pt x="24" y="251"/>
                      </a:lnTo>
                      <a:lnTo>
                        <a:pt x="37" y="214"/>
                      </a:lnTo>
                      <a:lnTo>
                        <a:pt x="52" y="182"/>
                      </a:lnTo>
                      <a:lnTo>
                        <a:pt x="69" y="153"/>
                      </a:lnTo>
                      <a:lnTo>
                        <a:pt x="88" y="127"/>
                      </a:lnTo>
                      <a:lnTo>
                        <a:pt x="109" y="104"/>
                      </a:lnTo>
                      <a:lnTo>
                        <a:pt x="130" y="85"/>
                      </a:lnTo>
                      <a:lnTo>
                        <a:pt x="152" y="67"/>
                      </a:lnTo>
                      <a:lnTo>
                        <a:pt x="174" y="52"/>
                      </a:lnTo>
                      <a:lnTo>
                        <a:pt x="197" y="40"/>
                      </a:lnTo>
                      <a:lnTo>
                        <a:pt x="220" y="29"/>
                      </a:lnTo>
                      <a:lnTo>
                        <a:pt x="243" y="21"/>
                      </a:lnTo>
                      <a:lnTo>
                        <a:pt x="264" y="14"/>
                      </a:lnTo>
                      <a:lnTo>
                        <a:pt x="285" y="9"/>
                      </a:lnTo>
                      <a:lnTo>
                        <a:pt x="304" y="6"/>
                      </a:lnTo>
                      <a:lnTo>
                        <a:pt x="322" y="3"/>
                      </a:lnTo>
                      <a:lnTo>
                        <a:pt x="339" y="1"/>
                      </a:lnTo>
                      <a:lnTo>
                        <a:pt x="353" y="0"/>
                      </a:lnTo>
                      <a:lnTo>
                        <a:pt x="364" y="0"/>
                      </a:lnTo>
                      <a:lnTo>
                        <a:pt x="37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58" name="Freeform 144">
                  <a:extLst>
                    <a:ext uri="{FF2B5EF4-FFF2-40B4-BE49-F238E27FC236}">
                      <a16:creationId xmlns:a16="http://schemas.microsoft.com/office/drawing/2014/main" id="{6CBA1D4E-F83C-4701-9C5F-AA9155DE14B4}"/>
                    </a:ext>
                  </a:extLst>
                </p:cNvPr>
                <p:cNvSpPr>
                  <a:spLocks/>
                </p:cNvSpPr>
                <p:nvPr/>
              </p:nvSpPr>
              <p:spPr bwMode="auto">
                <a:xfrm>
                  <a:off x="5030" y="3555"/>
                  <a:ext cx="40" cy="52"/>
                </a:xfrm>
                <a:custGeom>
                  <a:avLst/>
                  <a:gdLst>
                    <a:gd name="T0" fmla="*/ 305 w 610"/>
                    <a:gd name="T1" fmla="*/ 1 h 781"/>
                    <a:gd name="T2" fmla="*/ 318 w 610"/>
                    <a:gd name="T3" fmla="*/ 1 h 781"/>
                    <a:gd name="T4" fmla="*/ 343 w 610"/>
                    <a:gd name="T5" fmla="*/ 2 h 781"/>
                    <a:gd name="T6" fmla="*/ 374 w 610"/>
                    <a:gd name="T7" fmla="*/ 7 h 781"/>
                    <a:gd name="T8" fmla="*/ 411 w 610"/>
                    <a:gd name="T9" fmla="*/ 16 h 781"/>
                    <a:gd name="T10" fmla="*/ 451 w 610"/>
                    <a:gd name="T11" fmla="*/ 33 h 781"/>
                    <a:gd name="T12" fmla="*/ 491 w 610"/>
                    <a:gd name="T13" fmla="*/ 57 h 781"/>
                    <a:gd name="T14" fmla="*/ 528 w 610"/>
                    <a:gd name="T15" fmla="*/ 91 h 781"/>
                    <a:gd name="T16" fmla="*/ 562 w 610"/>
                    <a:gd name="T17" fmla="*/ 136 h 781"/>
                    <a:gd name="T18" fmla="*/ 588 w 610"/>
                    <a:gd name="T19" fmla="*/ 195 h 781"/>
                    <a:gd name="T20" fmla="*/ 604 w 610"/>
                    <a:gd name="T21" fmla="*/ 268 h 781"/>
                    <a:gd name="T22" fmla="*/ 608 w 610"/>
                    <a:gd name="T23" fmla="*/ 312 h 781"/>
                    <a:gd name="T24" fmla="*/ 609 w 610"/>
                    <a:gd name="T25" fmla="*/ 327 h 781"/>
                    <a:gd name="T26" fmla="*/ 610 w 610"/>
                    <a:gd name="T27" fmla="*/ 355 h 781"/>
                    <a:gd name="T28" fmla="*/ 610 w 610"/>
                    <a:gd name="T29" fmla="*/ 394 h 781"/>
                    <a:gd name="T30" fmla="*/ 607 w 610"/>
                    <a:gd name="T31" fmla="*/ 440 h 781"/>
                    <a:gd name="T32" fmla="*/ 601 w 610"/>
                    <a:gd name="T33" fmla="*/ 490 h 781"/>
                    <a:gd name="T34" fmla="*/ 589 w 610"/>
                    <a:gd name="T35" fmla="*/ 545 h 781"/>
                    <a:gd name="T36" fmla="*/ 572 w 610"/>
                    <a:gd name="T37" fmla="*/ 598 h 781"/>
                    <a:gd name="T38" fmla="*/ 546 w 610"/>
                    <a:gd name="T39" fmla="*/ 649 h 781"/>
                    <a:gd name="T40" fmla="*/ 512 w 610"/>
                    <a:gd name="T41" fmla="*/ 696 h 781"/>
                    <a:gd name="T42" fmla="*/ 469 w 610"/>
                    <a:gd name="T43" fmla="*/ 735 h 781"/>
                    <a:gd name="T44" fmla="*/ 413 w 610"/>
                    <a:gd name="T45" fmla="*/ 763 h 781"/>
                    <a:gd name="T46" fmla="*/ 346 w 610"/>
                    <a:gd name="T47" fmla="*/ 779 h 781"/>
                    <a:gd name="T48" fmla="*/ 303 w 610"/>
                    <a:gd name="T49" fmla="*/ 781 h 781"/>
                    <a:gd name="T50" fmla="*/ 229 w 610"/>
                    <a:gd name="T51" fmla="*/ 773 h 781"/>
                    <a:gd name="T52" fmla="*/ 168 w 610"/>
                    <a:gd name="T53" fmla="*/ 750 h 781"/>
                    <a:gd name="T54" fmla="*/ 119 w 610"/>
                    <a:gd name="T55" fmla="*/ 717 h 781"/>
                    <a:gd name="T56" fmla="*/ 80 w 610"/>
                    <a:gd name="T57" fmla="*/ 673 h 781"/>
                    <a:gd name="T58" fmla="*/ 50 w 610"/>
                    <a:gd name="T59" fmla="*/ 624 h 781"/>
                    <a:gd name="T60" fmla="*/ 29 w 610"/>
                    <a:gd name="T61" fmla="*/ 572 h 781"/>
                    <a:gd name="T62" fmla="*/ 15 w 610"/>
                    <a:gd name="T63" fmla="*/ 517 h 781"/>
                    <a:gd name="T64" fmla="*/ 5 w 610"/>
                    <a:gd name="T65" fmla="*/ 465 h 781"/>
                    <a:gd name="T66" fmla="*/ 1 w 610"/>
                    <a:gd name="T67" fmla="*/ 416 h 781"/>
                    <a:gd name="T68" fmla="*/ 0 w 610"/>
                    <a:gd name="T69" fmla="*/ 374 h 781"/>
                    <a:gd name="T70" fmla="*/ 0 w 610"/>
                    <a:gd name="T71" fmla="*/ 340 h 781"/>
                    <a:gd name="T72" fmla="*/ 1 w 610"/>
                    <a:gd name="T73" fmla="*/ 318 h 781"/>
                    <a:gd name="T74" fmla="*/ 2 w 610"/>
                    <a:gd name="T75" fmla="*/ 310 h 781"/>
                    <a:gd name="T76" fmla="*/ 13 w 610"/>
                    <a:gd name="T77" fmla="*/ 229 h 781"/>
                    <a:gd name="T78" fmla="*/ 35 w 610"/>
                    <a:gd name="T79" fmla="*/ 163 h 781"/>
                    <a:gd name="T80" fmla="*/ 64 w 610"/>
                    <a:gd name="T81" fmla="*/ 112 h 781"/>
                    <a:gd name="T82" fmla="*/ 100 w 610"/>
                    <a:gd name="T83" fmla="*/ 73 h 781"/>
                    <a:gd name="T84" fmla="*/ 140 w 610"/>
                    <a:gd name="T85" fmla="*/ 44 h 781"/>
                    <a:gd name="T86" fmla="*/ 180 w 610"/>
                    <a:gd name="T87" fmla="*/ 23 h 781"/>
                    <a:gd name="T88" fmla="*/ 218 w 610"/>
                    <a:gd name="T89" fmla="*/ 11 h 781"/>
                    <a:gd name="T90" fmla="*/ 253 w 610"/>
                    <a:gd name="T91" fmla="*/ 4 h 781"/>
                    <a:gd name="T92" fmla="*/ 281 w 610"/>
                    <a:gd name="T93" fmla="*/ 1 h 781"/>
                    <a:gd name="T94" fmla="*/ 300 w 610"/>
                    <a:gd name="T95"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0" h="781">
                      <a:moveTo>
                        <a:pt x="300" y="0"/>
                      </a:moveTo>
                      <a:lnTo>
                        <a:pt x="305" y="1"/>
                      </a:lnTo>
                      <a:lnTo>
                        <a:pt x="310" y="1"/>
                      </a:lnTo>
                      <a:lnTo>
                        <a:pt x="318" y="1"/>
                      </a:lnTo>
                      <a:lnTo>
                        <a:pt x="329" y="1"/>
                      </a:lnTo>
                      <a:lnTo>
                        <a:pt x="343" y="2"/>
                      </a:lnTo>
                      <a:lnTo>
                        <a:pt x="358" y="4"/>
                      </a:lnTo>
                      <a:lnTo>
                        <a:pt x="374" y="7"/>
                      </a:lnTo>
                      <a:lnTo>
                        <a:pt x="392" y="11"/>
                      </a:lnTo>
                      <a:lnTo>
                        <a:pt x="411" y="16"/>
                      </a:lnTo>
                      <a:lnTo>
                        <a:pt x="430" y="23"/>
                      </a:lnTo>
                      <a:lnTo>
                        <a:pt x="451" y="33"/>
                      </a:lnTo>
                      <a:lnTo>
                        <a:pt x="471" y="44"/>
                      </a:lnTo>
                      <a:lnTo>
                        <a:pt x="491" y="57"/>
                      </a:lnTo>
                      <a:lnTo>
                        <a:pt x="510" y="73"/>
                      </a:lnTo>
                      <a:lnTo>
                        <a:pt x="528" y="91"/>
                      </a:lnTo>
                      <a:lnTo>
                        <a:pt x="546" y="112"/>
                      </a:lnTo>
                      <a:lnTo>
                        <a:pt x="562" y="136"/>
                      </a:lnTo>
                      <a:lnTo>
                        <a:pt x="576" y="163"/>
                      </a:lnTo>
                      <a:lnTo>
                        <a:pt x="588" y="195"/>
                      </a:lnTo>
                      <a:lnTo>
                        <a:pt x="597" y="229"/>
                      </a:lnTo>
                      <a:lnTo>
                        <a:pt x="604" y="268"/>
                      </a:lnTo>
                      <a:lnTo>
                        <a:pt x="608" y="310"/>
                      </a:lnTo>
                      <a:lnTo>
                        <a:pt x="608" y="312"/>
                      </a:lnTo>
                      <a:lnTo>
                        <a:pt x="608" y="318"/>
                      </a:lnTo>
                      <a:lnTo>
                        <a:pt x="609" y="327"/>
                      </a:lnTo>
                      <a:lnTo>
                        <a:pt x="610" y="339"/>
                      </a:lnTo>
                      <a:lnTo>
                        <a:pt x="610" y="355"/>
                      </a:lnTo>
                      <a:lnTo>
                        <a:pt x="610" y="374"/>
                      </a:lnTo>
                      <a:lnTo>
                        <a:pt x="610" y="394"/>
                      </a:lnTo>
                      <a:lnTo>
                        <a:pt x="609" y="416"/>
                      </a:lnTo>
                      <a:lnTo>
                        <a:pt x="607" y="440"/>
                      </a:lnTo>
                      <a:lnTo>
                        <a:pt x="604" y="464"/>
                      </a:lnTo>
                      <a:lnTo>
                        <a:pt x="601" y="490"/>
                      </a:lnTo>
                      <a:lnTo>
                        <a:pt x="596" y="517"/>
                      </a:lnTo>
                      <a:lnTo>
                        <a:pt x="589" y="545"/>
                      </a:lnTo>
                      <a:lnTo>
                        <a:pt x="581" y="572"/>
                      </a:lnTo>
                      <a:lnTo>
                        <a:pt x="572" y="598"/>
                      </a:lnTo>
                      <a:lnTo>
                        <a:pt x="559" y="624"/>
                      </a:lnTo>
                      <a:lnTo>
                        <a:pt x="546" y="649"/>
                      </a:lnTo>
                      <a:lnTo>
                        <a:pt x="530" y="673"/>
                      </a:lnTo>
                      <a:lnTo>
                        <a:pt x="512" y="696"/>
                      </a:lnTo>
                      <a:lnTo>
                        <a:pt x="492" y="717"/>
                      </a:lnTo>
                      <a:lnTo>
                        <a:pt x="469" y="735"/>
                      </a:lnTo>
                      <a:lnTo>
                        <a:pt x="442" y="750"/>
                      </a:lnTo>
                      <a:lnTo>
                        <a:pt x="413" y="763"/>
                      </a:lnTo>
                      <a:lnTo>
                        <a:pt x="381" y="773"/>
                      </a:lnTo>
                      <a:lnTo>
                        <a:pt x="346" y="779"/>
                      </a:lnTo>
                      <a:lnTo>
                        <a:pt x="307" y="781"/>
                      </a:lnTo>
                      <a:lnTo>
                        <a:pt x="303" y="781"/>
                      </a:lnTo>
                      <a:lnTo>
                        <a:pt x="264" y="779"/>
                      </a:lnTo>
                      <a:lnTo>
                        <a:pt x="229" y="773"/>
                      </a:lnTo>
                      <a:lnTo>
                        <a:pt x="197" y="763"/>
                      </a:lnTo>
                      <a:lnTo>
                        <a:pt x="168" y="750"/>
                      </a:lnTo>
                      <a:lnTo>
                        <a:pt x="142" y="735"/>
                      </a:lnTo>
                      <a:lnTo>
                        <a:pt x="119" y="717"/>
                      </a:lnTo>
                      <a:lnTo>
                        <a:pt x="98" y="696"/>
                      </a:lnTo>
                      <a:lnTo>
                        <a:pt x="80" y="673"/>
                      </a:lnTo>
                      <a:lnTo>
                        <a:pt x="64" y="649"/>
                      </a:lnTo>
                      <a:lnTo>
                        <a:pt x="50" y="624"/>
                      </a:lnTo>
                      <a:lnTo>
                        <a:pt x="39" y="598"/>
                      </a:lnTo>
                      <a:lnTo>
                        <a:pt x="29" y="572"/>
                      </a:lnTo>
                      <a:lnTo>
                        <a:pt x="21" y="545"/>
                      </a:lnTo>
                      <a:lnTo>
                        <a:pt x="15" y="517"/>
                      </a:lnTo>
                      <a:lnTo>
                        <a:pt x="10" y="491"/>
                      </a:lnTo>
                      <a:lnTo>
                        <a:pt x="5" y="465"/>
                      </a:lnTo>
                      <a:lnTo>
                        <a:pt x="3" y="440"/>
                      </a:lnTo>
                      <a:lnTo>
                        <a:pt x="1" y="416"/>
                      </a:lnTo>
                      <a:lnTo>
                        <a:pt x="0" y="394"/>
                      </a:lnTo>
                      <a:lnTo>
                        <a:pt x="0" y="374"/>
                      </a:lnTo>
                      <a:lnTo>
                        <a:pt x="0" y="355"/>
                      </a:lnTo>
                      <a:lnTo>
                        <a:pt x="0" y="340"/>
                      </a:lnTo>
                      <a:lnTo>
                        <a:pt x="1" y="327"/>
                      </a:lnTo>
                      <a:lnTo>
                        <a:pt x="1" y="318"/>
                      </a:lnTo>
                      <a:lnTo>
                        <a:pt x="2" y="312"/>
                      </a:lnTo>
                      <a:lnTo>
                        <a:pt x="2" y="310"/>
                      </a:lnTo>
                      <a:lnTo>
                        <a:pt x="7" y="268"/>
                      </a:lnTo>
                      <a:lnTo>
                        <a:pt x="13" y="229"/>
                      </a:lnTo>
                      <a:lnTo>
                        <a:pt x="23" y="195"/>
                      </a:lnTo>
                      <a:lnTo>
                        <a:pt x="35" y="163"/>
                      </a:lnTo>
                      <a:lnTo>
                        <a:pt x="49" y="136"/>
                      </a:lnTo>
                      <a:lnTo>
                        <a:pt x="64" y="112"/>
                      </a:lnTo>
                      <a:lnTo>
                        <a:pt x="81" y="91"/>
                      </a:lnTo>
                      <a:lnTo>
                        <a:pt x="100" y="73"/>
                      </a:lnTo>
                      <a:lnTo>
                        <a:pt x="120" y="57"/>
                      </a:lnTo>
                      <a:lnTo>
                        <a:pt x="140" y="44"/>
                      </a:lnTo>
                      <a:lnTo>
                        <a:pt x="160" y="33"/>
                      </a:lnTo>
                      <a:lnTo>
                        <a:pt x="180" y="23"/>
                      </a:lnTo>
                      <a:lnTo>
                        <a:pt x="199" y="16"/>
                      </a:lnTo>
                      <a:lnTo>
                        <a:pt x="218" y="11"/>
                      </a:lnTo>
                      <a:lnTo>
                        <a:pt x="237" y="7"/>
                      </a:lnTo>
                      <a:lnTo>
                        <a:pt x="253" y="4"/>
                      </a:lnTo>
                      <a:lnTo>
                        <a:pt x="268" y="2"/>
                      </a:lnTo>
                      <a:lnTo>
                        <a:pt x="281" y="1"/>
                      </a:lnTo>
                      <a:lnTo>
                        <a:pt x="292" y="0"/>
                      </a:lnTo>
                      <a:lnTo>
                        <a:pt x="30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59" name="Freeform 145">
                  <a:extLst>
                    <a:ext uri="{FF2B5EF4-FFF2-40B4-BE49-F238E27FC236}">
                      <a16:creationId xmlns:a16="http://schemas.microsoft.com/office/drawing/2014/main" id="{952FFE99-FB4D-4B0F-807C-796B870F8F85}"/>
                    </a:ext>
                  </a:extLst>
                </p:cNvPr>
                <p:cNvSpPr>
                  <a:spLocks/>
                </p:cNvSpPr>
                <p:nvPr/>
              </p:nvSpPr>
              <p:spPr bwMode="auto">
                <a:xfrm>
                  <a:off x="4871" y="3600"/>
                  <a:ext cx="222" cy="61"/>
                </a:xfrm>
                <a:custGeom>
                  <a:avLst/>
                  <a:gdLst>
                    <a:gd name="T0" fmla="*/ 1678 w 3328"/>
                    <a:gd name="T1" fmla="*/ 0 h 915"/>
                    <a:gd name="T2" fmla="*/ 1716 w 3328"/>
                    <a:gd name="T3" fmla="*/ 8 h 915"/>
                    <a:gd name="T4" fmla="*/ 1755 w 3328"/>
                    <a:gd name="T5" fmla="*/ 34 h 915"/>
                    <a:gd name="T6" fmla="*/ 1771 w 3328"/>
                    <a:gd name="T7" fmla="*/ 84 h 915"/>
                    <a:gd name="T8" fmla="*/ 1744 w 3328"/>
                    <a:gd name="T9" fmla="*/ 168 h 915"/>
                    <a:gd name="T10" fmla="*/ 1946 w 3328"/>
                    <a:gd name="T11" fmla="*/ 0 h 915"/>
                    <a:gd name="T12" fmla="*/ 1983 w 3328"/>
                    <a:gd name="T13" fmla="*/ 20 h 915"/>
                    <a:gd name="T14" fmla="*/ 2077 w 3328"/>
                    <a:gd name="T15" fmla="*/ 68 h 915"/>
                    <a:gd name="T16" fmla="*/ 2204 w 3328"/>
                    <a:gd name="T17" fmla="*/ 138 h 915"/>
                    <a:gd name="T18" fmla="*/ 2331 w 3328"/>
                    <a:gd name="T19" fmla="*/ 217 h 915"/>
                    <a:gd name="T20" fmla="*/ 2421 w 3328"/>
                    <a:gd name="T21" fmla="*/ 199 h 915"/>
                    <a:gd name="T22" fmla="*/ 2459 w 3328"/>
                    <a:gd name="T23" fmla="*/ 181 h 915"/>
                    <a:gd name="T24" fmla="*/ 2620 w 3328"/>
                    <a:gd name="T25" fmla="*/ 311 h 915"/>
                    <a:gd name="T26" fmla="*/ 2599 w 3328"/>
                    <a:gd name="T27" fmla="*/ 239 h 915"/>
                    <a:gd name="T28" fmla="*/ 2620 w 3328"/>
                    <a:gd name="T29" fmla="*/ 200 h 915"/>
                    <a:gd name="T30" fmla="*/ 2656 w 3328"/>
                    <a:gd name="T31" fmla="*/ 184 h 915"/>
                    <a:gd name="T32" fmla="*/ 2684 w 3328"/>
                    <a:gd name="T33" fmla="*/ 181 h 915"/>
                    <a:gd name="T34" fmla="*/ 2705 w 3328"/>
                    <a:gd name="T35" fmla="*/ 183 h 915"/>
                    <a:gd name="T36" fmla="*/ 2742 w 3328"/>
                    <a:gd name="T37" fmla="*/ 194 h 915"/>
                    <a:gd name="T38" fmla="*/ 2769 w 3328"/>
                    <a:gd name="T39" fmla="*/ 227 h 915"/>
                    <a:gd name="T40" fmla="*/ 2761 w 3328"/>
                    <a:gd name="T41" fmla="*/ 290 h 915"/>
                    <a:gd name="T42" fmla="*/ 2789 w 3328"/>
                    <a:gd name="T43" fmla="*/ 566 h 915"/>
                    <a:gd name="T44" fmla="*/ 2930 w 3328"/>
                    <a:gd name="T45" fmla="*/ 191 h 915"/>
                    <a:gd name="T46" fmla="*/ 3005 w 3328"/>
                    <a:gd name="T47" fmla="*/ 229 h 915"/>
                    <a:gd name="T48" fmla="*/ 3113 w 3328"/>
                    <a:gd name="T49" fmla="*/ 288 h 915"/>
                    <a:gd name="T50" fmla="*/ 3233 w 3328"/>
                    <a:gd name="T51" fmla="*/ 363 h 915"/>
                    <a:gd name="T52" fmla="*/ 3308 w 3328"/>
                    <a:gd name="T53" fmla="*/ 457 h 915"/>
                    <a:gd name="T54" fmla="*/ 3327 w 3328"/>
                    <a:gd name="T55" fmla="*/ 576 h 915"/>
                    <a:gd name="T56" fmla="*/ 2 w 3328"/>
                    <a:gd name="T57" fmla="*/ 543 h 915"/>
                    <a:gd name="T58" fmla="*/ 31 w 3328"/>
                    <a:gd name="T59" fmla="*/ 431 h 915"/>
                    <a:gd name="T60" fmla="*/ 125 w 3328"/>
                    <a:gd name="T61" fmla="*/ 339 h 915"/>
                    <a:gd name="T62" fmla="*/ 243 w 3328"/>
                    <a:gd name="T63" fmla="*/ 271 h 915"/>
                    <a:gd name="T64" fmla="*/ 344 w 3328"/>
                    <a:gd name="T65" fmla="*/ 216 h 915"/>
                    <a:gd name="T66" fmla="*/ 407 w 3328"/>
                    <a:gd name="T67" fmla="*/ 185 h 915"/>
                    <a:gd name="T68" fmla="*/ 608 w 3328"/>
                    <a:gd name="T69" fmla="*/ 364 h 915"/>
                    <a:gd name="T70" fmla="*/ 559 w 3328"/>
                    <a:gd name="T71" fmla="*/ 270 h 915"/>
                    <a:gd name="T72" fmla="*/ 563 w 3328"/>
                    <a:gd name="T73" fmla="*/ 216 h 915"/>
                    <a:gd name="T74" fmla="*/ 594 w 3328"/>
                    <a:gd name="T75" fmla="*/ 190 h 915"/>
                    <a:gd name="T76" fmla="*/ 630 w 3328"/>
                    <a:gd name="T77" fmla="*/ 182 h 915"/>
                    <a:gd name="T78" fmla="*/ 648 w 3328"/>
                    <a:gd name="T79" fmla="*/ 181 h 915"/>
                    <a:gd name="T80" fmla="*/ 680 w 3328"/>
                    <a:gd name="T81" fmla="*/ 187 h 915"/>
                    <a:gd name="T82" fmla="*/ 714 w 3328"/>
                    <a:gd name="T83" fmla="*/ 207 h 915"/>
                    <a:gd name="T84" fmla="*/ 728 w 3328"/>
                    <a:gd name="T85" fmla="*/ 254 h 915"/>
                    <a:gd name="T86" fmla="*/ 693 w 3328"/>
                    <a:gd name="T87" fmla="*/ 336 h 915"/>
                    <a:gd name="T88" fmla="*/ 871 w 3328"/>
                    <a:gd name="T89" fmla="*/ 182 h 915"/>
                    <a:gd name="T90" fmla="*/ 926 w 3328"/>
                    <a:gd name="T91" fmla="*/ 210 h 915"/>
                    <a:gd name="T92" fmla="*/ 1022 w 3328"/>
                    <a:gd name="T93" fmla="*/ 200 h 915"/>
                    <a:gd name="T94" fmla="*/ 1159 w 3328"/>
                    <a:gd name="T95" fmla="*/ 119 h 915"/>
                    <a:gd name="T96" fmla="*/ 1281 w 3328"/>
                    <a:gd name="T97" fmla="*/ 54 h 915"/>
                    <a:gd name="T98" fmla="*/ 1362 w 3328"/>
                    <a:gd name="T99" fmla="*/ 12 h 915"/>
                    <a:gd name="T100" fmla="*/ 1535 w 3328"/>
                    <a:gd name="T101" fmla="*/ 478 h 915"/>
                    <a:gd name="T102" fmla="*/ 1573 w 3328"/>
                    <a:gd name="T103" fmla="*/ 143 h 915"/>
                    <a:gd name="T104" fmla="*/ 1558 w 3328"/>
                    <a:gd name="T105" fmla="*/ 68 h 915"/>
                    <a:gd name="T106" fmla="*/ 1582 w 3328"/>
                    <a:gd name="T107" fmla="*/ 25 h 915"/>
                    <a:gd name="T108" fmla="*/ 1623 w 3328"/>
                    <a:gd name="T109" fmla="*/ 5 h 915"/>
                    <a:gd name="T110" fmla="*/ 1658 w 3328"/>
                    <a:gd name="T111" fmla="*/ 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8" h="915">
                      <a:moveTo>
                        <a:pt x="1664" y="0"/>
                      </a:moveTo>
                      <a:lnTo>
                        <a:pt x="1665" y="0"/>
                      </a:lnTo>
                      <a:lnTo>
                        <a:pt x="1671" y="0"/>
                      </a:lnTo>
                      <a:lnTo>
                        <a:pt x="1678" y="0"/>
                      </a:lnTo>
                      <a:lnTo>
                        <a:pt x="1686" y="1"/>
                      </a:lnTo>
                      <a:lnTo>
                        <a:pt x="1696" y="3"/>
                      </a:lnTo>
                      <a:lnTo>
                        <a:pt x="1706" y="5"/>
                      </a:lnTo>
                      <a:lnTo>
                        <a:pt x="1716" y="8"/>
                      </a:lnTo>
                      <a:lnTo>
                        <a:pt x="1728" y="14"/>
                      </a:lnTo>
                      <a:lnTo>
                        <a:pt x="1738" y="19"/>
                      </a:lnTo>
                      <a:lnTo>
                        <a:pt x="1747" y="25"/>
                      </a:lnTo>
                      <a:lnTo>
                        <a:pt x="1755" y="34"/>
                      </a:lnTo>
                      <a:lnTo>
                        <a:pt x="1762" y="43"/>
                      </a:lnTo>
                      <a:lnTo>
                        <a:pt x="1767" y="55"/>
                      </a:lnTo>
                      <a:lnTo>
                        <a:pt x="1771" y="68"/>
                      </a:lnTo>
                      <a:lnTo>
                        <a:pt x="1771" y="84"/>
                      </a:lnTo>
                      <a:lnTo>
                        <a:pt x="1769" y="101"/>
                      </a:lnTo>
                      <a:lnTo>
                        <a:pt x="1764" y="121"/>
                      </a:lnTo>
                      <a:lnTo>
                        <a:pt x="1756" y="143"/>
                      </a:lnTo>
                      <a:lnTo>
                        <a:pt x="1744" y="168"/>
                      </a:lnTo>
                      <a:lnTo>
                        <a:pt x="1727" y="197"/>
                      </a:lnTo>
                      <a:lnTo>
                        <a:pt x="1706" y="228"/>
                      </a:lnTo>
                      <a:lnTo>
                        <a:pt x="1794" y="478"/>
                      </a:lnTo>
                      <a:lnTo>
                        <a:pt x="1946" y="0"/>
                      </a:lnTo>
                      <a:lnTo>
                        <a:pt x="1949" y="2"/>
                      </a:lnTo>
                      <a:lnTo>
                        <a:pt x="1956" y="5"/>
                      </a:lnTo>
                      <a:lnTo>
                        <a:pt x="1967" y="12"/>
                      </a:lnTo>
                      <a:lnTo>
                        <a:pt x="1983" y="20"/>
                      </a:lnTo>
                      <a:lnTo>
                        <a:pt x="2001" y="29"/>
                      </a:lnTo>
                      <a:lnTo>
                        <a:pt x="2023" y="41"/>
                      </a:lnTo>
                      <a:lnTo>
                        <a:pt x="2048" y="54"/>
                      </a:lnTo>
                      <a:lnTo>
                        <a:pt x="2077" y="68"/>
                      </a:lnTo>
                      <a:lnTo>
                        <a:pt x="2106" y="84"/>
                      </a:lnTo>
                      <a:lnTo>
                        <a:pt x="2137" y="101"/>
                      </a:lnTo>
                      <a:lnTo>
                        <a:pt x="2170" y="119"/>
                      </a:lnTo>
                      <a:lnTo>
                        <a:pt x="2204" y="138"/>
                      </a:lnTo>
                      <a:lnTo>
                        <a:pt x="2237" y="158"/>
                      </a:lnTo>
                      <a:lnTo>
                        <a:pt x="2272" y="179"/>
                      </a:lnTo>
                      <a:lnTo>
                        <a:pt x="2307" y="200"/>
                      </a:lnTo>
                      <a:lnTo>
                        <a:pt x="2331" y="217"/>
                      </a:lnTo>
                      <a:lnTo>
                        <a:pt x="2354" y="234"/>
                      </a:lnTo>
                      <a:lnTo>
                        <a:pt x="2379" y="221"/>
                      </a:lnTo>
                      <a:lnTo>
                        <a:pt x="2402" y="209"/>
                      </a:lnTo>
                      <a:lnTo>
                        <a:pt x="2421" y="199"/>
                      </a:lnTo>
                      <a:lnTo>
                        <a:pt x="2437" y="191"/>
                      </a:lnTo>
                      <a:lnTo>
                        <a:pt x="2449" y="186"/>
                      </a:lnTo>
                      <a:lnTo>
                        <a:pt x="2456" y="182"/>
                      </a:lnTo>
                      <a:lnTo>
                        <a:pt x="2459" y="181"/>
                      </a:lnTo>
                      <a:lnTo>
                        <a:pt x="2581" y="565"/>
                      </a:lnTo>
                      <a:lnTo>
                        <a:pt x="2652" y="364"/>
                      </a:lnTo>
                      <a:lnTo>
                        <a:pt x="2634" y="336"/>
                      </a:lnTo>
                      <a:lnTo>
                        <a:pt x="2620" y="311"/>
                      </a:lnTo>
                      <a:lnTo>
                        <a:pt x="2610" y="290"/>
                      </a:lnTo>
                      <a:lnTo>
                        <a:pt x="2602" y="270"/>
                      </a:lnTo>
                      <a:lnTo>
                        <a:pt x="2599" y="254"/>
                      </a:lnTo>
                      <a:lnTo>
                        <a:pt x="2599" y="239"/>
                      </a:lnTo>
                      <a:lnTo>
                        <a:pt x="2601" y="227"/>
                      </a:lnTo>
                      <a:lnTo>
                        <a:pt x="2606" y="216"/>
                      </a:lnTo>
                      <a:lnTo>
                        <a:pt x="2613" y="207"/>
                      </a:lnTo>
                      <a:lnTo>
                        <a:pt x="2620" y="200"/>
                      </a:lnTo>
                      <a:lnTo>
                        <a:pt x="2629" y="194"/>
                      </a:lnTo>
                      <a:lnTo>
                        <a:pt x="2638" y="190"/>
                      </a:lnTo>
                      <a:lnTo>
                        <a:pt x="2647" y="187"/>
                      </a:lnTo>
                      <a:lnTo>
                        <a:pt x="2656" y="184"/>
                      </a:lnTo>
                      <a:lnTo>
                        <a:pt x="2665" y="183"/>
                      </a:lnTo>
                      <a:lnTo>
                        <a:pt x="2673" y="182"/>
                      </a:lnTo>
                      <a:lnTo>
                        <a:pt x="2679" y="181"/>
                      </a:lnTo>
                      <a:lnTo>
                        <a:pt x="2684" y="181"/>
                      </a:lnTo>
                      <a:lnTo>
                        <a:pt x="2686" y="181"/>
                      </a:lnTo>
                      <a:lnTo>
                        <a:pt x="2690" y="181"/>
                      </a:lnTo>
                      <a:lnTo>
                        <a:pt x="2697" y="182"/>
                      </a:lnTo>
                      <a:lnTo>
                        <a:pt x="2705" y="183"/>
                      </a:lnTo>
                      <a:lnTo>
                        <a:pt x="2713" y="184"/>
                      </a:lnTo>
                      <a:lnTo>
                        <a:pt x="2724" y="187"/>
                      </a:lnTo>
                      <a:lnTo>
                        <a:pt x="2733" y="190"/>
                      </a:lnTo>
                      <a:lnTo>
                        <a:pt x="2742" y="194"/>
                      </a:lnTo>
                      <a:lnTo>
                        <a:pt x="2751" y="200"/>
                      </a:lnTo>
                      <a:lnTo>
                        <a:pt x="2758" y="207"/>
                      </a:lnTo>
                      <a:lnTo>
                        <a:pt x="2764" y="216"/>
                      </a:lnTo>
                      <a:lnTo>
                        <a:pt x="2769" y="227"/>
                      </a:lnTo>
                      <a:lnTo>
                        <a:pt x="2771" y="239"/>
                      </a:lnTo>
                      <a:lnTo>
                        <a:pt x="2771" y="254"/>
                      </a:lnTo>
                      <a:lnTo>
                        <a:pt x="2767" y="270"/>
                      </a:lnTo>
                      <a:lnTo>
                        <a:pt x="2761" y="290"/>
                      </a:lnTo>
                      <a:lnTo>
                        <a:pt x="2751" y="311"/>
                      </a:lnTo>
                      <a:lnTo>
                        <a:pt x="2737" y="336"/>
                      </a:lnTo>
                      <a:lnTo>
                        <a:pt x="2718" y="364"/>
                      </a:lnTo>
                      <a:lnTo>
                        <a:pt x="2789" y="566"/>
                      </a:lnTo>
                      <a:lnTo>
                        <a:pt x="2911" y="181"/>
                      </a:lnTo>
                      <a:lnTo>
                        <a:pt x="2913" y="182"/>
                      </a:lnTo>
                      <a:lnTo>
                        <a:pt x="2920" y="186"/>
                      </a:lnTo>
                      <a:lnTo>
                        <a:pt x="2930" y="191"/>
                      </a:lnTo>
                      <a:lnTo>
                        <a:pt x="2945" y="198"/>
                      </a:lnTo>
                      <a:lnTo>
                        <a:pt x="2963" y="207"/>
                      </a:lnTo>
                      <a:lnTo>
                        <a:pt x="2983" y="217"/>
                      </a:lnTo>
                      <a:lnTo>
                        <a:pt x="3005" y="229"/>
                      </a:lnTo>
                      <a:lnTo>
                        <a:pt x="3030" y="242"/>
                      </a:lnTo>
                      <a:lnTo>
                        <a:pt x="3057" y="256"/>
                      </a:lnTo>
                      <a:lnTo>
                        <a:pt x="3084" y="271"/>
                      </a:lnTo>
                      <a:lnTo>
                        <a:pt x="3113" y="288"/>
                      </a:lnTo>
                      <a:lnTo>
                        <a:pt x="3142" y="304"/>
                      </a:lnTo>
                      <a:lnTo>
                        <a:pt x="3172" y="322"/>
                      </a:lnTo>
                      <a:lnTo>
                        <a:pt x="3202" y="340"/>
                      </a:lnTo>
                      <a:lnTo>
                        <a:pt x="3233" y="363"/>
                      </a:lnTo>
                      <a:lnTo>
                        <a:pt x="3258" y="385"/>
                      </a:lnTo>
                      <a:lnTo>
                        <a:pt x="3280" y="408"/>
                      </a:lnTo>
                      <a:lnTo>
                        <a:pt x="3296" y="432"/>
                      </a:lnTo>
                      <a:lnTo>
                        <a:pt x="3308" y="457"/>
                      </a:lnTo>
                      <a:lnTo>
                        <a:pt x="3316" y="484"/>
                      </a:lnTo>
                      <a:lnTo>
                        <a:pt x="3322" y="513"/>
                      </a:lnTo>
                      <a:lnTo>
                        <a:pt x="3325" y="543"/>
                      </a:lnTo>
                      <a:lnTo>
                        <a:pt x="3327" y="576"/>
                      </a:lnTo>
                      <a:lnTo>
                        <a:pt x="3328" y="915"/>
                      </a:lnTo>
                      <a:lnTo>
                        <a:pt x="0" y="915"/>
                      </a:lnTo>
                      <a:lnTo>
                        <a:pt x="0" y="575"/>
                      </a:lnTo>
                      <a:lnTo>
                        <a:pt x="2" y="543"/>
                      </a:lnTo>
                      <a:lnTo>
                        <a:pt x="5" y="513"/>
                      </a:lnTo>
                      <a:lnTo>
                        <a:pt x="11" y="483"/>
                      </a:lnTo>
                      <a:lnTo>
                        <a:pt x="19" y="457"/>
                      </a:lnTo>
                      <a:lnTo>
                        <a:pt x="31" y="431"/>
                      </a:lnTo>
                      <a:lnTo>
                        <a:pt x="47" y="407"/>
                      </a:lnTo>
                      <a:lnTo>
                        <a:pt x="68" y="384"/>
                      </a:lnTo>
                      <a:lnTo>
                        <a:pt x="94" y="362"/>
                      </a:lnTo>
                      <a:lnTo>
                        <a:pt x="125" y="339"/>
                      </a:lnTo>
                      <a:lnTo>
                        <a:pt x="154" y="321"/>
                      </a:lnTo>
                      <a:lnTo>
                        <a:pt x="185" y="304"/>
                      </a:lnTo>
                      <a:lnTo>
                        <a:pt x="214" y="287"/>
                      </a:lnTo>
                      <a:lnTo>
                        <a:pt x="243" y="271"/>
                      </a:lnTo>
                      <a:lnTo>
                        <a:pt x="270" y="255"/>
                      </a:lnTo>
                      <a:lnTo>
                        <a:pt x="297" y="241"/>
                      </a:lnTo>
                      <a:lnTo>
                        <a:pt x="322" y="228"/>
                      </a:lnTo>
                      <a:lnTo>
                        <a:pt x="344" y="216"/>
                      </a:lnTo>
                      <a:lnTo>
                        <a:pt x="364" y="206"/>
                      </a:lnTo>
                      <a:lnTo>
                        <a:pt x="382" y="197"/>
                      </a:lnTo>
                      <a:lnTo>
                        <a:pt x="397" y="190"/>
                      </a:lnTo>
                      <a:lnTo>
                        <a:pt x="407" y="185"/>
                      </a:lnTo>
                      <a:lnTo>
                        <a:pt x="414" y="182"/>
                      </a:lnTo>
                      <a:lnTo>
                        <a:pt x="416" y="181"/>
                      </a:lnTo>
                      <a:lnTo>
                        <a:pt x="538" y="565"/>
                      </a:lnTo>
                      <a:lnTo>
                        <a:pt x="608" y="364"/>
                      </a:lnTo>
                      <a:lnTo>
                        <a:pt x="590" y="336"/>
                      </a:lnTo>
                      <a:lnTo>
                        <a:pt x="576" y="311"/>
                      </a:lnTo>
                      <a:lnTo>
                        <a:pt x="566" y="290"/>
                      </a:lnTo>
                      <a:lnTo>
                        <a:pt x="559" y="270"/>
                      </a:lnTo>
                      <a:lnTo>
                        <a:pt x="556" y="254"/>
                      </a:lnTo>
                      <a:lnTo>
                        <a:pt x="556" y="239"/>
                      </a:lnTo>
                      <a:lnTo>
                        <a:pt x="558" y="227"/>
                      </a:lnTo>
                      <a:lnTo>
                        <a:pt x="563" y="216"/>
                      </a:lnTo>
                      <a:lnTo>
                        <a:pt x="569" y="207"/>
                      </a:lnTo>
                      <a:lnTo>
                        <a:pt x="576" y="200"/>
                      </a:lnTo>
                      <a:lnTo>
                        <a:pt x="585" y="194"/>
                      </a:lnTo>
                      <a:lnTo>
                        <a:pt x="594" y="190"/>
                      </a:lnTo>
                      <a:lnTo>
                        <a:pt x="603" y="187"/>
                      </a:lnTo>
                      <a:lnTo>
                        <a:pt x="614" y="184"/>
                      </a:lnTo>
                      <a:lnTo>
                        <a:pt x="622" y="183"/>
                      </a:lnTo>
                      <a:lnTo>
                        <a:pt x="630" y="182"/>
                      </a:lnTo>
                      <a:lnTo>
                        <a:pt x="636" y="181"/>
                      </a:lnTo>
                      <a:lnTo>
                        <a:pt x="641" y="181"/>
                      </a:lnTo>
                      <a:lnTo>
                        <a:pt x="643" y="181"/>
                      </a:lnTo>
                      <a:lnTo>
                        <a:pt x="648" y="181"/>
                      </a:lnTo>
                      <a:lnTo>
                        <a:pt x="654" y="182"/>
                      </a:lnTo>
                      <a:lnTo>
                        <a:pt x="662" y="183"/>
                      </a:lnTo>
                      <a:lnTo>
                        <a:pt x="671" y="184"/>
                      </a:lnTo>
                      <a:lnTo>
                        <a:pt x="680" y="187"/>
                      </a:lnTo>
                      <a:lnTo>
                        <a:pt x="689" y="190"/>
                      </a:lnTo>
                      <a:lnTo>
                        <a:pt x="698" y="194"/>
                      </a:lnTo>
                      <a:lnTo>
                        <a:pt x="707" y="200"/>
                      </a:lnTo>
                      <a:lnTo>
                        <a:pt x="714" y="207"/>
                      </a:lnTo>
                      <a:lnTo>
                        <a:pt x="720" y="216"/>
                      </a:lnTo>
                      <a:lnTo>
                        <a:pt x="726" y="227"/>
                      </a:lnTo>
                      <a:lnTo>
                        <a:pt x="728" y="239"/>
                      </a:lnTo>
                      <a:lnTo>
                        <a:pt x="728" y="254"/>
                      </a:lnTo>
                      <a:lnTo>
                        <a:pt x="725" y="270"/>
                      </a:lnTo>
                      <a:lnTo>
                        <a:pt x="717" y="290"/>
                      </a:lnTo>
                      <a:lnTo>
                        <a:pt x="707" y="311"/>
                      </a:lnTo>
                      <a:lnTo>
                        <a:pt x="693" y="336"/>
                      </a:lnTo>
                      <a:lnTo>
                        <a:pt x="675" y="364"/>
                      </a:lnTo>
                      <a:lnTo>
                        <a:pt x="746" y="565"/>
                      </a:lnTo>
                      <a:lnTo>
                        <a:pt x="868" y="181"/>
                      </a:lnTo>
                      <a:lnTo>
                        <a:pt x="871" y="182"/>
                      </a:lnTo>
                      <a:lnTo>
                        <a:pt x="878" y="186"/>
                      </a:lnTo>
                      <a:lnTo>
                        <a:pt x="890" y="192"/>
                      </a:lnTo>
                      <a:lnTo>
                        <a:pt x="906" y="200"/>
                      </a:lnTo>
                      <a:lnTo>
                        <a:pt x="926" y="210"/>
                      </a:lnTo>
                      <a:lnTo>
                        <a:pt x="949" y="221"/>
                      </a:lnTo>
                      <a:lnTo>
                        <a:pt x="975" y="235"/>
                      </a:lnTo>
                      <a:lnTo>
                        <a:pt x="997" y="217"/>
                      </a:lnTo>
                      <a:lnTo>
                        <a:pt x="1022" y="200"/>
                      </a:lnTo>
                      <a:lnTo>
                        <a:pt x="1057" y="179"/>
                      </a:lnTo>
                      <a:lnTo>
                        <a:pt x="1092" y="158"/>
                      </a:lnTo>
                      <a:lnTo>
                        <a:pt x="1125" y="138"/>
                      </a:lnTo>
                      <a:lnTo>
                        <a:pt x="1159" y="119"/>
                      </a:lnTo>
                      <a:lnTo>
                        <a:pt x="1192" y="101"/>
                      </a:lnTo>
                      <a:lnTo>
                        <a:pt x="1223" y="84"/>
                      </a:lnTo>
                      <a:lnTo>
                        <a:pt x="1252" y="68"/>
                      </a:lnTo>
                      <a:lnTo>
                        <a:pt x="1281" y="54"/>
                      </a:lnTo>
                      <a:lnTo>
                        <a:pt x="1306" y="41"/>
                      </a:lnTo>
                      <a:lnTo>
                        <a:pt x="1328" y="29"/>
                      </a:lnTo>
                      <a:lnTo>
                        <a:pt x="1346" y="20"/>
                      </a:lnTo>
                      <a:lnTo>
                        <a:pt x="1362" y="12"/>
                      </a:lnTo>
                      <a:lnTo>
                        <a:pt x="1373" y="5"/>
                      </a:lnTo>
                      <a:lnTo>
                        <a:pt x="1380" y="2"/>
                      </a:lnTo>
                      <a:lnTo>
                        <a:pt x="1383" y="0"/>
                      </a:lnTo>
                      <a:lnTo>
                        <a:pt x="1535" y="478"/>
                      </a:lnTo>
                      <a:lnTo>
                        <a:pt x="1623" y="228"/>
                      </a:lnTo>
                      <a:lnTo>
                        <a:pt x="1602" y="197"/>
                      </a:lnTo>
                      <a:lnTo>
                        <a:pt x="1585" y="168"/>
                      </a:lnTo>
                      <a:lnTo>
                        <a:pt x="1573" y="143"/>
                      </a:lnTo>
                      <a:lnTo>
                        <a:pt x="1565" y="121"/>
                      </a:lnTo>
                      <a:lnTo>
                        <a:pt x="1560" y="101"/>
                      </a:lnTo>
                      <a:lnTo>
                        <a:pt x="1558" y="83"/>
                      </a:lnTo>
                      <a:lnTo>
                        <a:pt x="1558" y="68"/>
                      </a:lnTo>
                      <a:lnTo>
                        <a:pt x="1562" y="54"/>
                      </a:lnTo>
                      <a:lnTo>
                        <a:pt x="1567" y="43"/>
                      </a:lnTo>
                      <a:lnTo>
                        <a:pt x="1574" y="33"/>
                      </a:lnTo>
                      <a:lnTo>
                        <a:pt x="1582" y="25"/>
                      </a:lnTo>
                      <a:lnTo>
                        <a:pt x="1591" y="18"/>
                      </a:lnTo>
                      <a:lnTo>
                        <a:pt x="1601" y="13"/>
                      </a:lnTo>
                      <a:lnTo>
                        <a:pt x="1613" y="8"/>
                      </a:lnTo>
                      <a:lnTo>
                        <a:pt x="1623" y="5"/>
                      </a:lnTo>
                      <a:lnTo>
                        <a:pt x="1633" y="3"/>
                      </a:lnTo>
                      <a:lnTo>
                        <a:pt x="1643" y="1"/>
                      </a:lnTo>
                      <a:lnTo>
                        <a:pt x="1651" y="0"/>
                      </a:lnTo>
                      <a:lnTo>
                        <a:pt x="1658" y="0"/>
                      </a:lnTo>
                      <a:lnTo>
                        <a:pt x="166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60" name="Freeform 146">
                  <a:extLst>
                    <a:ext uri="{FF2B5EF4-FFF2-40B4-BE49-F238E27FC236}">
                      <a16:creationId xmlns:a16="http://schemas.microsoft.com/office/drawing/2014/main" id="{135D138B-1FBA-4924-8F08-06735A20F229}"/>
                    </a:ext>
                  </a:extLst>
                </p:cNvPr>
                <p:cNvSpPr>
                  <a:spLocks/>
                </p:cNvSpPr>
                <p:nvPr/>
              </p:nvSpPr>
              <p:spPr bwMode="auto">
                <a:xfrm>
                  <a:off x="4893" y="3555"/>
                  <a:ext cx="41" cy="52"/>
                </a:xfrm>
                <a:custGeom>
                  <a:avLst/>
                  <a:gdLst>
                    <a:gd name="T0" fmla="*/ 305 w 610"/>
                    <a:gd name="T1" fmla="*/ 1 h 781"/>
                    <a:gd name="T2" fmla="*/ 318 w 610"/>
                    <a:gd name="T3" fmla="*/ 1 h 781"/>
                    <a:gd name="T4" fmla="*/ 342 w 610"/>
                    <a:gd name="T5" fmla="*/ 2 h 781"/>
                    <a:gd name="T6" fmla="*/ 373 w 610"/>
                    <a:gd name="T7" fmla="*/ 7 h 781"/>
                    <a:gd name="T8" fmla="*/ 411 w 610"/>
                    <a:gd name="T9" fmla="*/ 16 h 781"/>
                    <a:gd name="T10" fmla="*/ 450 w 610"/>
                    <a:gd name="T11" fmla="*/ 33 h 781"/>
                    <a:gd name="T12" fmla="*/ 490 w 610"/>
                    <a:gd name="T13" fmla="*/ 57 h 781"/>
                    <a:gd name="T14" fmla="*/ 528 w 610"/>
                    <a:gd name="T15" fmla="*/ 91 h 781"/>
                    <a:gd name="T16" fmla="*/ 561 w 610"/>
                    <a:gd name="T17" fmla="*/ 136 h 781"/>
                    <a:gd name="T18" fmla="*/ 587 w 610"/>
                    <a:gd name="T19" fmla="*/ 195 h 781"/>
                    <a:gd name="T20" fmla="*/ 603 w 610"/>
                    <a:gd name="T21" fmla="*/ 268 h 781"/>
                    <a:gd name="T22" fmla="*/ 607 w 610"/>
                    <a:gd name="T23" fmla="*/ 312 h 781"/>
                    <a:gd name="T24" fmla="*/ 609 w 610"/>
                    <a:gd name="T25" fmla="*/ 327 h 781"/>
                    <a:gd name="T26" fmla="*/ 610 w 610"/>
                    <a:gd name="T27" fmla="*/ 355 h 781"/>
                    <a:gd name="T28" fmla="*/ 610 w 610"/>
                    <a:gd name="T29" fmla="*/ 394 h 781"/>
                    <a:gd name="T30" fmla="*/ 606 w 610"/>
                    <a:gd name="T31" fmla="*/ 440 h 781"/>
                    <a:gd name="T32" fmla="*/ 600 w 610"/>
                    <a:gd name="T33" fmla="*/ 490 h 781"/>
                    <a:gd name="T34" fmla="*/ 589 w 610"/>
                    <a:gd name="T35" fmla="*/ 545 h 781"/>
                    <a:gd name="T36" fmla="*/ 571 w 610"/>
                    <a:gd name="T37" fmla="*/ 598 h 781"/>
                    <a:gd name="T38" fmla="*/ 546 w 610"/>
                    <a:gd name="T39" fmla="*/ 649 h 781"/>
                    <a:gd name="T40" fmla="*/ 512 w 610"/>
                    <a:gd name="T41" fmla="*/ 696 h 781"/>
                    <a:gd name="T42" fmla="*/ 468 w 610"/>
                    <a:gd name="T43" fmla="*/ 735 h 781"/>
                    <a:gd name="T44" fmla="*/ 413 w 610"/>
                    <a:gd name="T45" fmla="*/ 763 h 781"/>
                    <a:gd name="T46" fmla="*/ 345 w 610"/>
                    <a:gd name="T47" fmla="*/ 779 h 781"/>
                    <a:gd name="T48" fmla="*/ 303 w 610"/>
                    <a:gd name="T49" fmla="*/ 781 h 781"/>
                    <a:gd name="T50" fmla="*/ 229 w 610"/>
                    <a:gd name="T51" fmla="*/ 773 h 781"/>
                    <a:gd name="T52" fmla="*/ 168 w 610"/>
                    <a:gd name="T53" fmla="*/ 750 h 781"/>
                    <a:gd name="T54" fmla="*/ 118 w 610"/>
                    <a:gd name="T55" fmla="*/ 717 h 781"/>
                    <a:gd name="T56" fmla="*/ 80 w 610"/>
                    <a:gd name="T57" fmla="*/ 673 h 781"/>
                    <a:gd name="T58" fmla="*/ 50 w 610"/>
                    <a:gd name="T59" fmla="*/ 624 h 781"/>
                    <a:gd name="T60" fmla="*/ 29 w 610"/>
                    <a:gd name="T61" fmla="*/ 572 h 781"/>
                    <a:gd name="T62" fmla="*/ 14 w 610"/>
                    <a:gd name="T63" fmla="*/ 517 h 781"/>
                    <a:gd name="T64" fmla="*/ 6 w 610"/>
                    <a:gd name="T65" fmla="*/ 465 h 781"/>
                    <a:gd name="T66" fmla="*/ 1 w 610"/>
                    <a:gd name="T67" fmla="*/ 416 h 781"/>
                    <a:gd name="T68" fmla="*/ 0 w 610"/>
                    <a:gd name="T69" fmla="*/ 374 h 781"/>
                    <a:gd name="T70" fmla="*/ 0 w 610"/>
                    <a:gd name="T71" fmla="*/ 340 h 781"/>
                    <a:gd name="T72" fmla="*/ 2 w 610"/>
                    <a:gd name="T73" fmla="*/ 318 h 781"/>
                    <a:gd name="T74" fmla="*/ 2 w 610"/>
                    <a:gd name="T75" fmla="*/ 310 h 781"/>
                    <a:gd name="T76" fmla="*/ 13 w 610"/>
                    <a:gd name="T77" fmla="*/ 229 h 781"/>
                    <a:gd name="T78" fmla="*/ 34 w 610"/>
                    <a:gd name="T79" fmla="*/ 163 h 781"/>
                    <a:gd name="T80" fmla="*/ 64 w 610"/>
                    <a:gd name="T81" fmla="*/ 112 h 781"/>
                    <a:gd name="T82" fmla="*/ 100 w 610"/>
                    <a:gd name="T83" fmla="*/ 73 h 781"/>
                    <a:gd name="T84" fmla="*/ 139 w 610"/>
                    <a:gd name="T85" fmla="*/ 44 h 781"/>
                    <a:gd name="T86" fmla="*/ 180 w 610"/>
                    <a:gd name="T87" fmla="*/ 23 h 781"/>
                    <a:gd name="T88" fmla="*/ 218 w 610"/>
                    <a:gd name="T89" fmla="*/ 11 h 781"/>
                    <a:gd name="T90" fmla="*/ 252 w 610"/>
                    <a:gd name="T91" fmla="*/ 4 h 781"/>
                    <a:gd name="T92" fmla="*/ 281 w 610"/>
                    <a:gd name="T93" fmla="*/ 1 h 781"/>
                    <a:gd name="T94" fmla="*/ 300 w 610"/>
                    <a:gd name="T95"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0" h="781">
                      <a:moveTo>
                        <a:pt x="300" y="0"/>
                      </a:moveTo>
                      <a:lnTo>
                        <a:pt x="305" y="1"/>
                      </a:lnTo>
                      <a:lnTo>
                        <a:pt x="310" y="1"/>
                      </a:lnTo>
                      <a:lnTo>
                        <a:pt x="318" y="1"/>
                      </a:lnTo>
                      <a:lnTo>
                        <a:pt x="329" y="1"/>
                      </a:lnTo>
                      <a:lnTo>
                        <a:pt x="342" y="2"/>
                      </a:lnTo>
                      <a:lnTo>
                        <a:pt x="357" y="4"/>
                      </a:lnTo>
                      <a:lnTo>
                        <a:pt x="373" y="7"/>
                      </a:lnTo>
                      <a:lnTo>
                        <a:pt x="392" y="11"/>
                      </a:lnTo>
                      <a:lnTo>
                        <a:pt x="411" y="16"/>
                      </a:lnTo>
                      <a:lnTo>
                        <a:pt x="430" y="23"/>
                      </a:lnTo>
                      <a:lnTo>
                        <a:pt x="450" y="33"/>
                      </a:lnTo>
                      <a:lnTo>
                        <a:pt x="470" y="44"/>
                      </a:lnTo>
                      <a:lnTo>
                        <a:pt x="490" y="57"/>
                      </a:lnTo>
                      <a:lnTo>
                        <a:pt x="510" y="73"/>
                      </a:lnTo>
                      <a:lnTo>
                        <a:pt x="528" y="91"/>
                      </a:lnTo>
                      <a:lnTo>
                        <a:pt x="546" y="112"/>
                      </a:lnTo>
                      <a:lnTo>
                        <a:pt x="561" y="136"/>
                      </a:lnTo>
                      <a:lnTo>
                        <a:pt x="575" y="163"/>
                      </a:lnTo>
                      <a:lnTo>
                        <a:pt x="587" y="195"/>
                      </a:lnTo>
                      <a:lnTo>
                        <a:pt x="596" y="229"/>
                      </a:lnTo>
                      <a:lnTo>
                        <a:pt x="603" y="268"/>
                      </a:lnTo>
                      <a:lnTo>
                        <a:pt x="607" y="310"/>
                      </a:lnTo>
                      <a:lnTo>
                        <a:pt x="607" y="312"/>
                      </a:lnTo>
                      <a:lnTo>
                        <a:pt x="607" y="318"/>
                      </a:lnTo>
                      <a:lnTo>
                        <a:pt x="609" y="327"/>
                      </a:lnTo>
                      <a:lnTo>
                        <a:pt x="610" y="339"/>
                      </a:lnTo>
                      <a:lnTo>
                        <a:pt x="610" y="355"/>
                      </a:lnTo>
                      <a:lnTo>
                        <a:pt x="610" y="374"/>
                      </a:lnTo>
                      <a:lnTo>
                        <a:pt x="610" y="394"/>
                      </a:lnTo>
                      <a:lnTo>
                        <a:pt x="609" y="416"/>
                      </a:lnTo>
                      <a:lnTo>
                        <a:pt x="606" y="440"/>
                      </a:lnTo>
                      <a:lnTo>
                        <a:pt x="604" y="464"/>
                      </a:lnTo>
                      <a:lnTo>
                        <a:pt x="600" y="490"/>
                      </a:lnTo>
                      <a:lnTo>
                        <a:pt x="595" y="517"/>
                      </a:lnTo>
                      <a:lnTo>
                        <a:pt x="589" y="545"/>
                      </a:lnTo>
                      <a:lnTo>
                        <a:pt x="581" y="572"/>
                      </a:lnTo>
                      <a:lnTo>
                        <a:pt x="571" y="598"/>
                      </a:lnTo>
                      <a:lnTo>
                        <a:pt x="560" y="624"/>
                      </a:lnTo>
                      <a:lnTo>
                        <a:pt x="546" y="649"/>
                      </a:lnTo>
                      <a:lnTo>
                        <a:pt x="530" y="673"/>
                      </a:lnTo>
                      <a:lnTo>
                        <a:pt x="512" y="696"/>
                      </a:lnTo>
                      <a:lnTo>
                        <a:pt x="491" y="717"/>
                      </a:lnTo>
                      <a:lnTo>
                        <a:pt x="468" y="735"/>
                      </a:lnTo>
                      <a:lnTo>
                        <a:pt x="442" y="750"/>
                      </a:lnTo>
                      <a:lnTo>
                        <a:pt x="413" y="763"/>
                      </a:lnTo>
                      <a:lnTo>
                        <a:pt x="381" y="773"/>
                      </a:lnTo>
                      <a:lnTo>
                        <a:pt x="345" y="779"/>
                      </a:lnTo>
                      <a:lnTo>
                        <a:pt x="307" y="781"/>
                      </a:lnTo>
                      <a:lnTo>
                        <a:pt x="303" y="781"/>
                      </a:lnTo>
                      <a:lnTo>
                        <a:pt x="264" y="779"/>
                      </a:lnTo>
                      <a:lnTo>
                        <a:pt x="229" y="773"/>
                      </a:lnTo>
                      <a:lnTo>
                        <a:pt x="197" y="763"/>
                      </a:lnTo>
                      <a:lnTo>
                        <a:pt x="168" y="750"/>
                      </a:lnTo>
                      <a:lnTo>
                        <a:pt x="141" y="735"/>
                      </a:lnTo>
                      <a:lnTo>
                        <a:pt x="118" y="717"/>
                      </a:lnTo>
                      <a:lnTo>
                        <a:pt x="98" y="696"/>
                      </a:lnTo>
                      <a:lnTo>
                        <a:pt x="80" y="673"/>
                      </a:lnTo>
                      <a:lnTo>
                        <a:pt x="64" y="649"/>
                      </a:lnTo>
                      <a:lnTo>
                        <a:pt x="50" y="624"/>
                      </a:lnTo>
                      <a:lnTo>
                        <a:pt x="38" y="598"/>
                      </a:lnTo>
                      <a:lnTo>
                        <a:pt x="29" y="572"/>
                      </a:lnTo>
                      <a:lnTo>
                        <a:pt x="21" y="545"/>
                      </a:lnTo>
                      <a:lnTo>
                        <a:pt x="14" y="517"/>
                      </a:lnTo>
                      <a:lnTo>
                        <a:pt x="9" y="491"/>
                      </a:lnTo>
                      <a:lnTo>
                        <a:pt x="6" y="465"/>
                      </a:lnTo>
                      <a:lnTo>
                        <a:pt x="3" y="440"/>
                      </a:lnTo>
                      <a:lnTo>
                        <a:pt x="1" y="416"/>
                      </a:lnTo>
                      <a:lnTo>
                        <a:pt x="0" y="394"/>
                      </a:lnTo>
                      <a:lnTo>
                        <a:pt x="0" y="374"/>
                      </a:lnTo>
                      <a:lnTo>
                        <a:pt x="0" y="355"/>
                      </a:lnTo>
                      <a:lnTo>
                        <a:pt x="0" y="340"/>
                      </a:lnTo>
                      <a:lnTo>
                        <a:pt x="1" y="327"/>
                      </a:lnTo>
                      <a:lnTo>
                        <a:pt x="2" y="318"/>
                      </a:lnTo>
                      <a:lnTo>
                        <a:pt x="2" y="312"/>
                      </a:lnTo>
                      <a:lnTo>
                        <a:pt x="2" y="310"/>
                      </a:lnTo>
                      <a:lnTo>
                        <a:pt x="6" y="268"/>
                      </a:lnTo>
                      <a:lnTo>
                        <a:pt x="13" y="229"/>
                      </a:lnTo>
                      <a:lnTo>
                        <a:pt x="22" y="195"/>
                      </a:lnTo>
                      <a:lnTo>
                        <a:pt x="34" y="163"/>
                      </a:lnTo>
                      <a:lnTo>
                        <a:pt x="48" y="136"/>
                      </a:lnTo>
                      <a:lnTo>
                        <a:pt x="64" y="112"/>
                      </a:lnTo>
                      <a:lnTo>
                        <a:pt x="82" y="91"/>
                      </a:lnTo>
                      <a:lnTo>
                        <a:pt x="100" y="73"/>
                      </a:lnTo>
                      <a:lnTo>
                        <a:pt x="119" y="57"/>
                      </a:lnTo>
                      <a:lnTo>
                        <a:pt x="139" y="44"/>
                      </a:lnTo>
                      <a:lnTo>
                        <a:pt x="159" y="33"/>
                      </a:lnTo>
                      <a:lnTo>
                        <a:pt x="180" y="23"/>
                      </a:lnTo>
                      <a:lnTo>
                        <a:pt x="199" y="16"/>
                      </a:lnTo>
                      <a:lnTo>
                        <a:pt x="218" y="11"/>
                      </a:lnTo>
                      <a:lnTo>
                        <a:pt x="236" y="7"/>
                      </a:lnTo>
                      <a:lnTo>
                        <a:pt x="252" y="4"/>
                      </a:lnTo>
                      <a:lnTo>
                        <a:pt x="267" y="2"/>
                      </a:lnTo>
                      <a:lnTo>
                        <a:pt x="281" y="1"/>
                      </a:lnTo>
                      <a:lnTo>
                        <a:pt x="292" y="0"/>
                      </a:lnTo>
                      <a:lnTo>
                        <a:pt x="30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sp>
            <p:nvSpPr>
              <p:cNvPr id="162" name="Oval 161">
                <a:extLst>
                  <a:ext uri="{FF2B5EF4-FFF2-40B4-BE49-F238E27FC236}">
                    <a16:creationId xmlns:a16="http://schemas.microsoft.com/office/drawing/2014/main" id="{65457CD0-0769-4618-BFFA-82DC75E70019}"/>
                  </a:ext>
                </a:extLst>
              </p:cNvPr>
              <p:cNvSpPr/>
              <p:nvPr/>
            </p:nvSpPr>
            <p:spPr bwMode="gray">
              <a:xfrm>
                <a:off x="9663107" y="3336432"/>
                <a:ext cx="908650" cy="908650"/>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164" name="Rectangle 163">
                <a:extLst>
                  <a:ext uri="{FF2B5EF4-FFF2-40B4-BE49-F238E27FC236}">
                    <a16:creationId xmlns:a16="http://schemas.microsoft.com/office/drawing/2014/main" id="{EC1194C2-BC95-4E8C-9A1C-C21307F0AEEE}"/>
                  </a:ext>
                </a:extLst>
              </p:cNvPr>
              <p:cNvSpPr/>
              <p:nvPr/>
            </p:nvSpPr>
            <p:spPr>
              <a:xfrm>
                <a:off x="9385666" y="4456331"/>
                <a:ext cx="2012617" cy="1169551"/>
              </a:xfrm>
              <a:prstGeom prst="rect">
                <a:avLst/>
              </a:prstGeom>
            </p:spPr>
            <p:txBody>
              <a:bodyPr wrap="square">
                <a:spAutoFit/>
              </a:bodyPr>
              <a:lstStyle/>
              <a:p>
                <a:r>
                  <a:rPr lang="en-US" sz="1400" b="1" dirty="0">
                    <a:solidFill>
                      <a:schemeClr val="accent1"/>
                    </a:solidFill>
                  </a:rPr>
                  <a:t>7. When time is up, the teams are called back for a closing session and present their story. </a:t>
                </a:r>
                <a:r>
                  <a:rPr lang="en-US" sz="1400" b="1" i="1" dirty="0">
                    <a:solidFill>
                      <a:schemeClr val="accent1"/>
                    </a:solidFill>
                  </a:rPr>
                  <a:t> </a:t>
                </a:r>
              </a:p>
              <a:p>
                <a:endParaRPr lang="en-US" sz="1400" b="1" dirty="0">
                  <a:solidFill>
                    <a:schemeClr val="tx2"/>
                  </a:solidFill>
                </a:endParaRPr>
              </a:p>
            </p:txBody>
          </p:sp>
          <p:sp>
            <p:nvSpPr>
              <p:cNvPr id="117" name="Isosceles Triangle 116">
                <a:extLst>
                  <a:ext uri="{FF2B5EF4-FFF2-40B4-BE49-F238E27FC236}">
                    <a16:creationId xmlns:a16="http://schemas.microsoft.com/office/drawing/2014/main" id="{E1EB78D7-0B2C-4E2E-A2C1-B6E32F819275}"/>
                  </a:ext>
                </a:extLst>
              </p:cNvPr>
              <p:cNvSpPr/>
              <p:nvPr/>
            </p:nvSpPr>
            <p:spPr bwMode="gray">
              <a:xfrm rot="5400000">
                <a:off x="11206106" y="3690099"/>
                <a:ext cx="154530" cy="19317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49" name="Freeform: Shape 48">
                <a:extLst>
                  <a:ext uri="{FF2B5EF4-FFF2-40B4-BE49-F238E27FC236}">
                    <a16:creationId xmlns:a16="http://schemas.microsoft.com/office/drawing/2014/main" id="{7A826753-B7E6-4DDB-8BAE-22E9C4F8304A}"/>
                  </a:ext>
                </a:extLst>
              </p:cNvPr>
              <p:cNvSpPr/>
              <p:nvPr/>
            </p:nvSpPr>
            <p:spPr>
              <a:xfrm>
                <a:off x="4887921" y="3522407"/>
                <a:ext cx="422268" cy="454258"/>
              </a:xfrm>
              <a:custGeom>
                <a:avLst/>
                <a:gdLst>
                  <a:gd name="connsiteX0" fmla="*/ 0 w 345391"/>
                  <a:gd name="connsiteY0" fmla="*/ 14130 h 371557"/>
                  <a:gd name="connsiteX1" fmla="*/ 785 w 345391"/>
                  <a:gd name="connsiteY1" fmla="*/ 11722 h 371557"/>
                  <a:gd name="connsiteX2" fmla="*/ 16537 w 345391"/>
                  <a:gd name="connsiteY2" fmla="*/ 0 h 371557"/>
                  <a:gd name="connsiteX3" fmla="*/ 17950 w 345391"/>
                  <a:gd name="connsiteY3" fmla="*/ 0 h 371557"/>
                  <a:gd name="connsiteX4" fmla="*/ 332570 w 345391"/>
                  <a:gd name="connsiteY4" fmla="*/ 0 h 371557"/>
                  <a:gd name="connsiteX5" fmla="*/ 347275 w 345391"/>
                  <a:gd name="connsiteY5" fmla="*/ 6960 h 371557"/>
                  <a:gd name="connsiteX6" fmla="*/ 350468 w 345391"/>
                  <a:gd name="connsiteY6" fmla="*/ 16171 h 371557"/>
                  <a:gd name="connsiteX7" fmla="*/ 350468 w 345391"/>
                  <a:gd name="connsiteY7" fmla="*/ 17584 h 371557"/>
                  <a:gd name="connsiteX8" fmla="*/ 350468 w 345391"/>
                  <a:gd name="connsiteY8" fmla="*/ 209485 h 371557"/>
                  <a:gd name="connsiteX9" fmla="*/ 338431 w 345391"/>
                  <a:gd name="connsiteY9" fmla="*/ 226336 h 371557"/>
                  <a:gd name="connsiteX10" fmla="*/ 332151 w 345391"/>
                  <a:gd name="connsiteY10" fmla="*/ 227016 h 371557"/>
                  <a:gd name="connsiteX11" fmla="*/ 188291 w 345391"/>
                  <a:gd name="connsiteY11" fmla="*/ 227069 h 371557"/>
                  <a:gd name="connsiteX12" fmla="*/ 184994 w 345391"/>
                  <a:gd name="connsiteY12" fmla="*/ 227069 h 371557"/>
                  <a:gd name="connsiteX13" fmla="*/ 184889 w 345391"/>
                  <a:gd name="connsiteY13" fmla="*/ 229685 h 371557"/>
                  <a:gd name="connsiteX14" fmla="*/ 184941 w 345391"/>
                  <a:gd name="connsiteY14" fmla="*/ 303840 h 371557"/>
                  <a:gd name="connsiteX15" fmla="*/ 186407 w 345391"/>
                  <a:gd name="connsiteY15" fmla="*/ 307242 h 371557"/>
                  <a:gd name="connsiteX16" fmla="*/ 237326 w 345391"/>
                  <a:gd name="connsiteY16" fmla="*/ 358265 h 371557"/>
                  <a:gd name="connsiteX17" fmla="*/ 237430 w 345391"/>
                  <a:gd name="connsiteY17" fmla="*/ 366952 h 371557"/>
                  <a:gd name="connsiteX18" fmla="*/ 229947 w 345391"/>
                  <a:gd name="connsiteY18" fmla="*/ 366900 h 371557"/>
                  <a:gd name="connsiteX19" fmla="*/ 220789 w 345391"/>
                  <a:gd name="connsiteY19" fmla="*/ 357742 h 371557"/>
                  <a:gd name="connsiteX20" fmla="*/ 187139 w 345391"/>
                  <a:gd name="connsiteY20" fmla="*/ 324092 h 371557"/>
                  <a:gd name="connsiteX21" fmla="*/ 184941 w 345391"/>
                  <a:gd name="connsiteY21" fmla="*/ 321999 h 371557"/>
                  <a:gd name="connsiteX22" fmla="*/ 184941 w 345391"/>
                  <a:gd name="connsiteY22" fmla="*/ 324982 h 371557"/>
                  <a:gd name="connsiteX23" fmla="*/ 184994 w 345391"/>
                  <a:gd name="connsiteY23" fmla="*/ 362870 h 371557"/>
                  <a:gd name="connsiteX24" fmla="*/ 171230 w 345391"/>
                  <a:gd name="connsiteY24" fmla="*/ 372133 h 371557"/>
                  <a:gd name="connsiteX25" fmla="*/ 165840 w 345391"/>
                  <a:gd name="connsiteY25" fmla="*/ 363655 h 371557"/>
                  <a:gd name="connsiteX26" fmla="*/ 165840 w 345391"/>
                  <a:gd name="connsiteY26" fmla="*/ 325296 h 371557"/>
                  <a:gd name="connsiteX27" fmla="*/ 165840 w 345391"/>
                  <a:gd name="connsiteY27" fmla="*/ 322104 h 371557"/>
                  <a:gd name="connsiteX28" fmla="*/ 163695 w 345391"/>
                  <a:gd name="connsiteY28" fmla="*/ 324092 h 371557"/>
                  <a:gd name="connsiteX29" fmla="*/ 121253 w 345391"/>
                  <a:gd name="connsiteY29" fmla="*/ 366534 h 371557"/>
                  <a:gd name="connsiteX30" fmla="*/ 112933 w 345391"/>
                  <a:gd name="connsiteY30" fmla="*/ 366534 h 371557"/>
                  <a:gd name="connsiteX31" fmla="*/ 113090 w 345391"/>
                  <a:gd name="connsiteY31" fmla="*/ 358684 h 371557"/>
                  <a:gd name="connsiteX32" fmla="*/ 134075 w 345391"/>
                  <a:gd name="connsiteY32" fmla="*/ 337699 h 371557"/>
                  <a:gd name="connsiteX33" fmla="*/ 164532 w 345391"/>
                  <a:gd name="connsiteY33" fmla="*/ 307189 h 371557"/>
                  <a:gd name="connsiteX34" fmla="*/ 165893 w 345391"/>
                  <a:gd name="connsiteY34" fmla="*/ 304206 h 371557"/>
                  <a:gd name="connsiteX35" fmla="*/ 165945 w 345391"/>
                  <a:gd name="connsiteY35" fmla="*/ 229110 h 371557"/>
                  <a:gd name="connsiteX36" fmla="*/ 165840 w 345391"/>
                  <a:gd name="connsiteY36" fmla="*/ 227121 h 371557"/>
                  <a:gd name="connsiteX37" fmla="*/ 162857 w 345391"/>
                  <a:gd name="connsiteY37" fmla="*/ 227121 h 371557"/>
                  <a:gd name="connsiteX38" fmla="*/ 20880 w 345391"/>
                  <a:gd name="connsiteY38" fmla="*/ 227121 h 371557"/>
                  <a:gd name="connsiteX39" fmla="*/ 314 w 345391"/>
                  <a:gd name="connsiteY39" fmla="*/ 212991 h 371557"/>
                  <a:gd name="connsiteX40" fmla="*/ 0 w 345391"/>
                  <a:gd name="connsiteY40" fmla="*/ 14130 h 371557"/>
                  <a:gd name="connsiteX41" fmla="*/ 283901 w 345391"/>
                  <a:gd name="connsiteY41" fmla="*/ 117538 h 371557"/>
                  <a:gd name="connsiteX42" fmla="*/ 283901 w 345391"/>
                  <a:gd name="connsiteY42" fmla="*/ 186982 h 371557"/>
                  <a:gd name="connsiteX43" fmla="*/ 292955 w 345391"/>
                  <a:gd name="connsiteY43" fmla="*/ 196088 h 371557"/>
                  <a:gd name="connsiteX44" fmla="*/ 312736 w 345391"/>
                  <a:gd name="connsiteY44" fmla="*/ 196088 h 371557"/>
                  <a:gd name="connsiteX45" fmla="*/ 322156 w 345391"/>
                  <a:gd name="connsiteY45" fmla="*/ 186668 h 371557"/>
                  <a:gd name="connsiteX46" fmla="*/ 322156 w 345391"/>
                  <a:gd name="connsiteY46" fmla="*/ 48721 h 371557"/>
                  <a:gd name="connsiteX47" fmla="*/ 312736 w 345391"/>
                  <a:gd name="connsiteY47" fmla="*/ 39249 h 371557"/>
                  <a:gd name="connsiteX48" fmla="*/ 293897 w 345391"/>
                  <a:gd name="connsiteY48" fmla="*/ 39249 h 371557"/>
                  <a:gd name="connsiteX49" fmla="*/ 283901 w 345391"/>
                  <a:gd name="connsiteY49" fmla="*/ 49297 h 371557"/>
                  <a:gd name="connsiteX50" fmla="*/ 283901 w 345391"/>
                  <a:gd name="connsiteY50" fmla="*/ 117538 h 371557"/>
                  <a:gd name="connsiteX51" fmla="*/ 267155 w 345391"/>
                  <a:gd name="connsiteY51" fmla="*/ 142971 h 371557"/>
                  <a:gd name="connsiteX52" fmla="*/ 267155 w 345391"/>
                  <a:gd name="connsiteY52" fmla="*/ 98489 h 371557"/>
                  <a:gd name="connsiteX53" fmla="*/ 258259 w 345391"/>
                  <a:gd name="connsiteY53" fmla="*/ 89488 h 371557"/>
                  <a:gd name="connsiteX54" fmla="*/ 238006 w 345391"/>
                  <a:gd name="connsiteY54" fmla="*/ 89488 h 371557"/>
                  <a:gd name="connsiteX55" fmla="*/ 228900 w 345391"/>
                  <a:gd name="connsiteY55" fmla="*/ 98541 h 371557"/>
                  <a:gd name="connsiteX56" fmla="*/ 228900 w 345391"/>
                  <a:gd name="connsiteY56" fmla="*/ 187087 h 371557"/>
                  <a:gd name="connsiteX57" fmla="*/ 238058 w 345391"/>
                  <a:gd name="connsiteY57" fmla="*/ 196088 h 371557"/>
                  <a:gd name="connsiteX58" fmla="*/ 257369 w 345391"/>
                  <a:gd name="connsiteY58" fmla="*/ 196088 h 371557"/>
                  <a:gd name="connsiteX59" fmla="*/ 267155 w 345391"/>
                  <a:gd name="connsiteY59" fmla="*/ 186302 h 371557"/>
                  <a:gd name="connsiteX60" fmla="*/ 267155 w 345391"/>
                  <a:gd name="connsiteY60" fmla="*/ 142971 h 371557"/>
                  <a:gd name="connsiteX61" fmla="*/ 212049 w 345391"/>
                  <a:gd name="connsiteY61" fmla="*/ 159717 h 371557"/>
                  <a:gd name="connsiteX62" fmla="*/ 212049 w 345391"/>
                  <a:gd name="connsiteY62" fmla="*/ 131929 h 371557"/>
                  <a:gd name="connsiteX63" fmla="*/ 203101 w 345391"/>
                  <a:gd name="connsiteY63" fmla="*/ 122928 h 371557"/>
                  <a:gd name="connsiteX64" fmla="*/ 182848 w 345391"/>
                  <a:gd name="connsiteY64" fmla="*/ 122928 h 371557"/>
                  <a:gd name="connsiteX65" fmla="*/ 173742 w 345391"/>
                  <a:gd name="connsiteY65" fmla="*/ 132034 h 371557"/>
                  <a:gd name="connsiteX66" fmla="*/ 173742 w 345391"/>
                  <a:gd name="connsiteY66" fmla="*/ 187087 h 371557"/>
                  <a:gd name="connsiteX67" fmla="*/ 182691 w 345391"/>
                  <a:gd name="connsiteY67" fmla="*/ 196036 h 371557"/>
                  <a:gd name="connsiteX68" fmla="*/ 202682 w 345391"/>
                  <a:gd name="connsiteY68" fmla="*/ 196036 h 371557"/>
                  <a:gd name="connsiteX69" fmla="*/ 211997 w 345391"/>
                  <a:gd name="connsiteY69" fmla="*/ 186721 h 371557"/>
                  <a:gd name="connsiteX70" fmla="*/ 212049 w 345391"/>
                  <a:gd name="connsiteY70" fmla="*/ 159717 h 371557"/>
                  <a:gd name="connsiteX71" fmla="*/ 87604 w 345391"/>
                  <a:gd name="connsiteY71" fmla="*/ 145692 h 371557"/>
                  <a:gd name="connsiteX72" fmla="*/ 64630 w 345391"/>
                  <a:gd name="connsiteY72" fmla="*/ 159874 h 371557"/>
                  <a:gd name="connsiteX73" fmla="*/ 70648 w 345391"/>
                  <a:gd name="connsiteY73" fmla="*/ 189756 h 371557"/>
                  <a:gd name="connsiteX74" fmla="*/ 101001 w 345391"/>
                  <a:gd name="connsiteY74" fmla="*/ 192477 h 371557"/>
                  <a:gd name="connsiteX75" fmla="*/ 112619 w 345391"/>
                  <a:gd name="connsiteY75" fmla="*/ 170707 h 371557"/>
                  <a:gd name="connsiteX76" fmla="*/ 87604 w 345391"/>
                  <a:gd name="connsiteY76" fmla="*/ 170707 h 371557"/>
                  <a:gd name="connsiteX77" fmla="*/ 87604 w 345391"/>
                  <a:gd name="connsiteY77" fmla="*/ 145692 h 371557"/>
                  <a:gd name="connsiteX78" fmla="*/ 91372 w 345391"/>
                  <a:gd name="connsiteY78" fmla="*/ 84778 h 371557"/>
                  <a:gd name="connsiteX79" fmla="*/ 87395 w 345391"/>
                  <a:gd name="connsiteY79" fmla="*/ 84778 h 371557"/>
                  <a:gd name="connsiteX80" fmla="*/ 33493 w 345391"/>
                  <a:gd name="connsiteY80" fmla="*/ 84778 h 371557"/>
                  <a:gd name="connsiteX81" fmla="*/ 28312 w 345391"/>
                  <a:gd name="connsiteY81" fmla="*/ 89278 h 371557"/>
                  <a:gd name="connsiteX82" fmla="*/ 33388 w 345391"/>
                  <a:gd name="connsiteY82" fmla="*/ 93622 h 371557"/>
                  <a:gd name="connsiteX83" fmla="*/ 34539 w 345391"/>
                  <a:gd name="connsiteY83" fmla="*/ 93622 h 371557"/>
                  <a:gd name="connsiteX84" fmla="*/ 148204 w 345391"/>
                  <a:gd name="connsiteY84" fmla="*/ 93622 h 371557"/>
                  <a:gd name="connsiteX85" fmla="*/ 150769 w 345391"/>
                  <a:gd name="connsiteY85" fmla="*/ 93517 h 371557"/>
                  <a:gd name="connsiteX86" fmla="*/ 154484 w 345391"/>
                  <a:gd name="connsiteY86" fmla="*/ 89278 h 371557"/>
                  <a:gd name="connsiteX87" fmla="*/ 151030 w 345391"/>
                  <a:gd name="connsiteY87" fmla="*/ 84830 h 371557"/>
                  <a:gd name="connsiteX88" fmla="*/ 148204 w 345391"/>
                  <a:gd name="connsiteY88" fmla="*/ 84673 h 371557"/>
                  <a:gd name="connsiteX89" fmla="*/ 91372 w 345391"/>
                  <a:gd name="connsiteY89" fmla="*/ 84778 h 371557"/>
                  <a:gd name="connsiteX90" fmla="*/ 91633 w 345391"/>
                  <a:gd name="connsiteY90" fmla="*/ 119265 h 371557"/>
                  <a:gd name="connsiteX91" fmla="*/ 148361 w 345391"/>
                  <a:gd name="connsiteY91" fmla="*/ 119265 h 371557"/>
                  <a:gd name="connsiteX92" fmla="*/ 154589 w 345391"/>
                  <a:gd name="connsiteY92" fmla="*/ 114921 h 371557"/>
                  <a:gd name="connsiteX93" fmla="*/ 148257 w 345391"/>
                  <a:gd name="connsiteY93" fmla="*/ 110421 h 371557"/>
                  <a:gd name="connsiteX94" fmla="*/ 34591 w 345391"/>
                  <a:gd name="connsiteY94" fmla="*/ 110421 h 371557"/>
                  <a:gd name="connsiteX95" fmla="*/ 31556 w 345391"/>
                  <a:gd name="connsiteY95" fmla="*/ 110682 h 371557"/>
                  <a:gd name="connsiteX96" fmla="*/ 28312 w 345391"/>
                  <a:gd name="connsiteY96" fmla="*/ 115026 h 371557"/>
                  <a:gd name="connsiteX97" fmla="*/ 31870 w 345391"/>
                  <a:gd name="connsiteY97" fmla="*/ 119160 h 371557"/>
                  <a:gd name="connsiteX98" fmla="*/ 34696 w 345391"/>
                  <a:gd name="connsiteY98" fmla="*/ 119265 h 371557"/>
                  <a:gd name="connsiteX99" fmla="*/ 91633 w 345391"/>
                  <a:gd name="connsiteY99" fmla="*/ 119265 h 371557"/>
                  <a:gd name="connsiteX100" fmla="*/ 57984 w 345391"/>
                  <a:gd name="connsiteY100" fmla="*/ 68032 h 371557"/>
                  <a:gd name="connsiteX101" fmla="*/ 81272 w 345391"/>
                  <a:gd name="connsiteY101" fmla="*/ 68032 h 371557"/>
                  <a:gd name="connsiteX102" fmla="*/ 87604 w 345391"/>
                  <a:gd name="connsiteY102" fmla="*/ 63531 h 371557"/>
                  <a:gd name="connsiteX103" fmla="*/ 81324 w 345391"/>
                  <a:gd name="connsiteY103" fmla="*/ 59188 h 371557"/>
                  <a:gd name="connsiteX104" fmla="*/ 34487 w 345391"/>
                  <a:gd name="connsiteY104" fmla="*/ 59188 h 371557"/>
                  <a:gd name="connsiteX105" fmla="*/ 31661 w 345391"/>
                  <a:gd name="connsiteY105" fmla="*/ 59345 h 371557"/>
                  <a:gd name="connsiteX106" fmla="*/ 28259 w 345391"/>
                  <a:gd name="connsiteY106" fmla="*/ 63793 h 371557"/>
                  <a:gd name="connsiteX107" fmla="*/ 31870 w 345391"/>
                  <a:gd name="connsiteY107" fmla="*/ 67875 h 371557"/>
                  <a:gd name="connsiteX108" fmla="*/ 34487 w 345391"/>
                  <a:gd name="connsiteY108" fmla="*/ 68032 h 371557"/>
                  <a:gd name="connsiteX109" fmla="*/ 57984 w 345391"/>
                  <a:gd name="connsiteY109" fmla="*/ 68032 h 371557"/>
                  <a:gd name="connsiteX110" fmla="*/ 92418 w 345391"/>
                  <a:gd name="connsiteY110" fmla="*/ 166207 h 371557"/>
                  <a:gd name="connsiteX111" fmla="*/ 101524 w 345391"/>
                  <a:gd name="connsiteY111" fmla="*/ 166207 h 371557"/>
                  <a:gd name="connsiteX112" fmla="*/ 110578 w 345391"/>
                  <a:gd name="connsiteY112" fmla="*/ 166207 h 371557"/>
                  <a:gd name="connsiteX113" fmla="*/ 92471 w 345391"/>
                  <a:gd name="connsiteY113" fmla="*/ 148047 h 371557"/>
                  <a:gd name="connsiteX114" fmla="*/ 92418 w 345391"/>
                  <a:gd name="connsiteY114" fmla="*/ 166207 h 37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45391" h="371557">
                    <a:moveTo>
                      <a:pt x="0" y="14130"/>
                    </a:moveTo>
                    <a:cubicBezTo>
                      <a:pt x="262" y="13345"/>
                      <a:pt x="523" y="12560"/>
                      <a:pt x="785" y="11722"/>
                    </a:cubicBezTo>
                    <a:cubicBezTo>
                      <a:pt x="3035" y="4762"/>
                      <a:pt x="9210" y="157"/>
                      <a:pt x="16537" y="0"/>
                    </a:cubicBezTo>
                    <a:cubicBezTo>
                      <a:pt x="17008" y="0"/>
                      <a:pt x="17479" y="0"/>
                      <a:pt x="17950" y="0"/>
                    </a:cubicBezTo>
                    <a:cubicBezTo>
                      <a:pt x="122823" y="0"/>
                      <a:pt x="227697" y="0"/>
                      <a:pt x="332570" y="0"/>
                    </a:cubicBezTo>
                    <a:cubicBezTo>
                      <a:pt x="338641" y="0"/>
                      <a:pt x="343612" y="2041"/>
                      <a:pt x="347275" y="6960"/>
                    </a:cubicBezTo>
                    <a:cubicBezTo>
                      <a:pt x="349316" y="9681"/>
                      <a:pt x="350311" y="12769"/>
                      <a:pt x="350468" y="16171"/>
                    </a:cubicBezTo>
                    <a:cubicBezTo>
                      <a:pt x="350468" y="16642"/>
                      <a:pt x="350468" y="17113"/>
                      <a:pt x="350468" y="17584"/>
                    </a:cubicBezTo>
                    <a:cubicBezTo>
                      <a:pt x="350468" y="81533"/>
                      <a:pt x="350468" y="145535"/>
                      <a:pt x="350468" y="209485"/>
                    </a:cubicBezTo>
                    <a:cubicBezTo>
                      <a:pt x="350468" y="217754"/>
                      <a:pt x="345862" y="224243"/>
                      <a:pt x="338431" y="226336"/>
                    </a:cubicBezTo>
                    <a:cubicBezTo>
                      <a:pt x="336443" y="226912"/>
                      <a:pt x="334245" y="227016"/>
                      <a:pt x="332151" y="227016"/>
                    </a:cubicBezTo>
                    <a:cubicBezTo>
                      <a:pt x="284215" y="227069"/>
                      <a:pt x="236227" y="227069"/>
                      <a:pt x="188291" y="227069"/>
                    </a:cubicBezTo>
                    <a:cubicBezTo>
                      <a:pt x="187296" y="227069"/>
                      <a:pt x="186250" y="227069"/>
                      <a:pt x="184994" y="227069"/>
                    </a:cubicBezTo>
                    <a:cubicBezTo>
                      <a:pt x="184941" y="228011"/>
                      <a:pt x="184889" y="228848"/>
                      <a:pt x="184889" y="229685"/>
                    </a:cubicBezTo>
                    <a:cubicBezTo>
                      <a:pt x="184889" y="254386"/>
                      <a:pt x="184889" y="279139"/>
                      <a:pt x="184941" y="303840"/>
                    </a:cubicBezTo>
                    <a:cubicBezTo>
                      <a:pt x="184941" y="304991"/>
                      <a:pt x="185569" y="306404"/>
                      <a:pt x="186407" y="307242"/>
                    </a:cubicBezTo>
                    <a:cubicBezTo>
                      <a:pt x="203310" y="324302"/>
                      <a:pt x="220318" y="341257"/>
                      <a:pt x="237326" y="358265"/>
                    </a:cubicBezTo>
                    <a:cubicBezTo>
                      <a:pt x="240413" y="361353"/>
                      <a:pt x="240413" y="364126"/>
                      <a:pt x="237430" y="366952"/>
                    </a:cubicBezTo>
                    <a:cubicBezTo>
                      <a:pt x="235023" y="369203"/>
                      <a:pt x="232354" y="369203"/>
                      <a:pt x="229947" y="366900"/>
                    </a:cubicBezTo>
                    <a:cubicBezTo>
                      <a:pt x="226859" y="363865"/>
                      <a:pt x="223824" y="360777"/>
                      <a:pt x="220789" y="357742"/>
                    </a:cubicBezTo>
                    <a:cubicBezTo>
                      <a:pt x="209590" y="346543"/>
                      <a:pt x="198391" y="335344"/>
                      <a:pt x="187139" y="324092"/>
                    </a:cubicBezTo>
                    <a:cubicBezTo>
                      <a:pt x="186616" y="323569"/>
                      <a:pt x="186040" y="323046"/>
                      <a:pt x="184941" y="321999"/>
                    </a:cubicBezTo>
                    <a:cubicBezTo>
                      <a:pt x="184941" y="323360"/>
                      <a:pt x="184941" y="324145"/>
                      <a:pt x="184941" y="324982"/>
                    </a:cubicBezTo>
                    <a:cubicBezTo>
                      <a:pt x="184941" y="337594"/>
                      <a:pt x="184784" y="350258"/>
                      <a:pt x="184994" y="362870"/>
                    </a:cubicBezTo>
                    <a:cubicBezTo>
                      <a:pt x="185151" y="371296"/>
                      <a:pt x="178557" y="374279"/>
                      <a:pt x="171230" y="372133"/>
                    </a:cubicBezTo>
                    <a:cubicBezTo>
                      <a:pt x="167672" y="371087"/>
                      <a:pt x="165840" y="367894"/>
                      <a:pt x="165840" y="363655"/>
                    </a:cubicBezTo>
                    <a:cubicBezTo>
                      <a:pt x="165840" y="350886"/>
                      <a:pt x="165840" y="338065"/>
                      <a:pt x="165840" y="325296"/>
                    </a:cubicBezTo>
                    <a:cubicBezTo>
                      <a:pt x="165840" y="324459"/>
                      <a:pt x="165840" y="323621"/>
                      <a:pt x="165840" y="322104"/>
                    </a:cubicBezTo>
                    <a:cubicBezTo>
                      <a:pt x="164846" y="322993"/>
                      <a:pt x="164218" y="323517"/>
                      <a:pt x="163695" y="324092"/>
                    </a:cubicBezTo>
                    <a:cubicBezTo>
                      <a:pt x="149565" y="338222"/>
                      <a:pt x="135383" y="352404"/>
                      <a:pt x="121253" y="366534"/>
                    </a:cubicBezTo>
                    <a:cubicBezTo>
                      <a:pt x="118375" y="369412"/>
                      <a:pt x="115601" y="369360"/>
                      <a:pt x="112933" y="366534"/>
                    </a:cubicBezTo>
                    <a:cubicBezTo>
                      <a:pt x="110473" y="363969"/>
                      <a:pt x="110473" y="361301"/>
                      <a:pt x="113090" y="358684"/>
                    </a:cubicBezTo>
                    <a:cubicBezTo>
                      <a:pt x="120050" y="351671"/>
                      <a:pt x="127062" y="344711"/>
                      <a:pt x="134075" y="337699"/>
                    </a:cubicBezTo>
                    <a:cubicBezTo>
                      <a:pt x="144227" y="327546"/>
                      <a:pt x="154432" y="317394"/>
                      <a:pt x="164532" y="307189"/>
                    </a:cubicBezTo>
                    <a:cubicBezTo>
                      <a:pt x="165265" y="306457"/>
                      <a:pt x="165893" y="305201"/>
                      <a:pt x="165893" y="304206"/>
                    </a:cubicBezTo>
                    <a:cubicBezTo>
                      <a:pt x="165945" y="279192"/>
                      <a:pt x="165945" y="254124"/>
                      <a:pt x="165945" y="229110"/>
                    </a:cubicBezTo>
                    <a:cubicBezTo>
                      <a:pt x="165945" y="228586"/>
                      <a:pt x="165893" y="228011"/>
                      <a:pt x="165840" y="227121"/>
                    </a:cubicBezTo>
                    <a:cubicBezTo>
                      <a:pt x="164794" y="227121"/>
                      <a:pt x="163799" y="227121"/>
                      <a:pt x="162857" y="227121"/>
                    </a:cubicBezTo>
                    <a:cubicBezTo>
                      <a:pt x="115549" y="227121"/>
                      <a:pt x="68189" y="227121"/>
                      <a:pt x="20880" y="227121"/>
                    </a:cubicBezTo>
                    <a:cubicBezTo>
                      <a:pt x="8635" y="227121"/>
                      <a:pt x="4605" y="224400"/>
                      <a:pt x="314" y="212991"/>
                    </a:cubicBezTo>
                    <a:cubicBezTo>
                      <a:pt x="0" y="146634"/>
                      <a:pt x="0" y="80382"/>
                      <a:pt x="0" y="14130"/>
                    </a:cubicBezTo>
                    <a:close/>
                    <a:moveTo>
                      <a:pt x="283901" y="117538"/>
                    </a:moveTo>
                    <a:cubicBezTo>
                      <a:pt x="283901" y="140669"/>
                      <a:pt x="283901" y="163852"/>
                      <a:pt x="283901" y="186982"/>
                    </a:cubicBezTo>
                    <a:cubicBezTo>
                      <a:pt x="283901" y="192739"/>
                      <a:pt x="287198" y="196036"/>
                      <a:pt x="292955" y="196088"/>
                    </a:cubicBezTo>
                    <a:cubicBezTo>
                      <a:pt x="299549" y="196088"/>
                      <a:pt x="306142" y="196088"/>
                      <a:pt x="312736" y="196088"/>
                    </a:cubicBezTo>
                    <a:cubicBezTo>
                      <a:pt x="318911" y="196088"/>
                      <a:pt x="322156" y="192844"/>
                      <a:pt x="322156" y="186668"/>
                    </a:cubicBezTo>
                    <a:cubicBezTo>
                      <a:pt x="322156" y="140669"/>
                      <a:pt x="322156" y="94721"/>
                      <a:pt x="322156" y="48721"/>
                    </a:cubicBezTo>
                    <a:cubicBezTo>
                      <a:pt x="322156" y="42546"/>
                      <a:pt x="318859" y="39249"/>
                      <a:pt x="312736" y="39249"/>
                    </a:cubicBezTo>
                    <a:cubicBezTo>
                      <a:pt x="306456" y="39197"/>
                      <a:pt x="300177" y="39249"/>
                      <a:pt x="293897" y="39249"/>
                    </a:cubicBezTo>
                    <a:cubicBezTo>
                      <a:pt x="286937" y="39249"/>
                      <a:pt x="283901" y="42337"/>
                      <a:pt x="283901" y="49297"/>
                    </a:cubicBezTo>
                    <a:cubicBezTo>
                      <a:pt x="283901" y="72009"/>
                      <a:pt x="283901" y="94773"/>
                      <a:pt x="283901" y="117538"/>
                    </a:cubicBezTo>
                    <a:close/>
                    <a:moveTo>
                      <a:pt x="267155" y="142971"/>
                    </a:moveTo>
                    <a:cubicBezTo>
                      <a:pt x="267155" y="128161"/>
                      <a:pt x="267155" y="113299"/>
                      <a:pt x="267155" y="98489"/>
                    </a:cubicBezTo>
                    <a:cubicBezTo>
                      <a:pt x="267155" y="92889"/>
                      <a:pt x="263806" y="89540"/>
                      <a:pt x="258259" y="89488"/>
                    </a:cubicBezTo>
                    <a:cubicBezTo>
                      <a:pt x="251508" y="89435"/>
                      <a:pt x="244757" y="89435"/>
                      <a:pt x="238006" y="89488"/>
                    </a:cubicBezTo>
                    <a:cubicBezTo>
                      <a:pt x="232250" y="89540"/>
                      <a:pt x="228900" y="92837"/>
                      <a:pt x="228900" y="98541"/>
                    </a:cubicBezTo>
                    <a:cubicBezTo>
                      <a:pt x="228900" y="128057"/>
                      <a:pt x="228900" y="157572"/>
                      <a:pt x="228900" y="187087"/>
                    </a:cubicBezTo>
                    <a:cubicBezTo>
                      <a:pt x="228900" y="192791"/>
                      <a:pt x="232302" y="196088"/>
                      <a:pt x="238058" y="196088"/>
                    </a:cubicBezTo>
                    <a:cubicBezTo>
                      <a:pt x="244495" y="196088"/>
                      <a:pt x="250932" y="196088"/>
                      <a:pt x="257369" y="196088"/>
                    </a:cubicBezTo>
                    <a:cubicBezTo>
                      <a:pt x="264067" y="196088"/>
                      <a:pt x="267155" y="193001"/>
                      <a:pt x="267155" y="186302"/>
                    </a:cubicBezTo>
                    <a:cubicBezTo>
                      <a:pt x="267155" y="171858"/>
                      <a:pt x="267155" y="157415"/>
                      <a:pt x="267155" y="142971"/>
                    </a:cubicBezTo>
                    <a:close/>
                    <a:moveTo>
                      <a:pt x="212049" y="159717"/>
                    </a:moveTo>
                    <a:cubicBezTo>
                      <a:pt x="212049" y="150455"/>
                      <a:pt x="212102" y="141192"/>
                      <a:pt x="212049" y="131929"/>
                    </a:cubicBezTo>
                    <a:cubicBezTo>
                      <a:pt x="212049" y="126330"/>
                      <a:pt x="208700" y="122980"/>
                      <a:pt x="203101" y="122928"/>
                    </a:cubicBezTo>
                    <a:cubicBezTo>
                      <a:pt x="196350" y="122876"/>
                      <a:pt x="189599" y="122876"/>
                      <a:pt x="182848" y="122928"/>
                    </a:cubicBezTo>
                    <a:cubicBezTo>
                      <a:pt x="177144" y="122980"/>
                      <a:pt x="173742" y="126330"/>
                      <a:pt x="173742" y="132034"/>
                    </a:cubicBezTo>
                    <a:cubicBezTo>
                      <a:pt x="173742" y="150402"/>
                      <a:pt x="173742" y="168719"/>
                      <a:pt x="173742" y="187087"/>
                    </a:cubicBezTo>
                    <a:cubicBezTo>
                      <a:pt x="173742" y="192634"/>
                      <a:pt x="177144" y="196036"/>
                      <a:pt x="182691" y="196036"/>
                    </a:cubicBezTo>
                    <a:cubicBezTo>
                      <a:pt x="189337" y="196088"/>
                      <a:pt x="196036" y="196036"/>
                      <a:pt x="202682" y="196036"/>
                    </a:cubicBezTo>
                    <a:cubicBezTo>
                      <a:pt x="208753" y="196036"/>
                      <a:pt x="211997" y="192791"/>
                      <a:pt x="211997" y="186721"/>
                    </a:cubicBezTo>
                    <a:cubicBezTo>
                      <a:pt x="212102" y="177720"/>
                      <a:pt x="212049" y="168719"/>
                      <a:pt x="212049" y="159717"/>
                    </a:cubicBezTo>
                    <a:close/>
                    <a:moveTo>
                      <a:pt x="87604" y="145692"/>
                    </a:moveTo>
                    <a:cubicBezTo>
                      <a:pt x="79335" y="144436"/>
                      <a:pt x="68921" y="150978"/>
                      <a:pt x="64630" y="159874"/>
                    </a:cubicBezTo>
                    <a:cubicBezTo>
                      <a:pt x="59763" y="170027"/>
                      <a:pt x="62223" y="182273"/>
                      <a:pt x="70648" y="189756"/>
                    </a:cubicBezTo>
                    <a:cubicBezTo>
                      <a:pt x="79074" y="197292"/>
                      <a:pt x="91424" y="198391"/>
                      <a:pt x="101001" y="192477"/>
                    </a:cubicBezTo>
                    <a:cubicBezTo>
                      <a:pt x="108641" y="187767"/>
                      <a:pt x="114346" y="177249"/>
                      <a:pt x="112619" y="170707"/>
                    </a:cubicBezTo>
                    <a:cubicBezTo>
                      <a:pt x="104402" y="170707"/>
                      <a:pt x="96134" y="170707"/>
                      <a:pt x="87604" y="170707"/>
                    </a:cubicBezTo>
                    <a:cubicBezTo>
                      <a:pt x="87604" y="162177"/>
                      <a:pt x="87604" y="153909"/>
                      <a:pt x="87604" y="145692"/>
                    </a:cubicBezTo>
                    <a:close/>
                    <a:moveTo>
                      <a:pt x="91372" y="84778"/>
                    </a:moveTo>
                    <a:cubicBezTo>
                      <a:pt x="90063" y="84778"/>
                      <a:pt x="88703" y="84778"/>
                      <a:pt x="87395" y="84778"/>
                    </a:cubicBezTo>
                    <a:cubicBezTo>
                      <a:pt x="69445" y="84778"/>
                      <a:pt x="51442" y="84778"/>
                      <a:pt x="33493" y="84778"/>
                    </a:cubicBezTo>
                    <a:cubicBezTo>
                      <a:pt x="30300" y="84778"/>
                      <a:pt x="28259" y="86610"/>
                      <a:pt x="28312" y="89278"/>
                    </a:cubicBezTo>
                    <a:cubicBezTo>
                      <a:pt x="28364" y="91895"/>
                      <a:pt x="30353" y="93570"/>
                      <a:pt x="33388" y="93622"/>
                    </a:cubicBezTo>
                    <a:cubicBezTo>
                      <a:pt x="33754" y="93622"/>
                      <a:pt x="34173" y="93622"/>
                      <a:pt x="34539" y="93622"/>
                    </a:cubicBezTo>
                    <a:cubicBezTo>
                      <a:pt x="72428" y="93622"/>
                      <a:pt x="110316" y="93622"/>
                      <a:pt x="148204" y="93622"/>
                    </a:cubicBezTo>
                    <a:cubicBezTo>
                      <a:pt x="149042" y="93622"/>
                      <a:pt x="149931" y="93674"/>
                      <a:pt x="150769" y="93517"/>
                    </a:cubicBezTo>
                    <a:cubicBezTo>
                      <a:pt x="152914" y="93151"/>
                      <a:pt x="154432" y="91424"/>
                      <a:pt x="154484" y="89278"/>
                    </a:cubicBezTo>
                    <a:cubicBezTo>
                      <a:pt x="154537" y="87133"/>
                      <a:pt x="153176" y="85249"/>
                      <a:pt x="151030" y="84830"/>
                    </a:cubicBezTo>
                    <a:cubicBezTo>
                      <a:pt x="150141" y="84673"/>
                      <a:pt x="149146" y="84673"/>
                      <a:pt x="148204" y="84673"/>
                    </a:cubicBezTo>
                    <a:cubicBezTo>
                      <a:pt x="129312" y="84778"/>
                      <a:pt x="110368" y="84778"/>
                      <a:pt x="91372" y="84778"/>
                    </a:cubicBezTo>
                    <a:close/>
                    <a:moveTo>
                      <a:pt x="91633" y="119265"/>
                    </a:moveTo>
                    <a:cubicBezTo>
                      <a:pt x="110525" y="119265"/>
                      <a:pt x="129469" y="119265"/>
                      <a:pt x="148361" y="119265"/>
                    </a:cubicBezTo>
                    <a:cubicBezTo>
                      <a:pt x="152548" y="119265"/>
                      <a:pt x="154589" y="117852"/>
                      <a:pt x="154589" y="114921"/>
                    </a:cubicBezTo>
                    <a:cubicBezTo>
                      <a:pt x="154641" y="111886"/>
                      <a:pt x="152548" y="110421"/>
                      <a:pt x="148257" y="110421"/>
                    </a:cubicBezTo>
                    <a:cubicBezTo>
                      <a:pt x="110368" y="110421"/>
                      <a:pt x="72480" y="110421"/>
                      <a:pt x="34591" y="110421"/>
                    </a:cubicBezTo>
                    <a:cubicBezTo>
                      <a:pt x="33597" y="110421"/>
                      <a:pt x="32551" y="110473"/>
                      <a:pt x="31556" y="110682"/>
                    </a:cubicBezTo>
                    <a:cubicBezTo>
                      <a:pt x="29515" y="111153"/>
                      <a:pt x="28259" y="112985"/>
                      <a:pt x="28312" y="115026"/>
                    </a:cubicBezTo>
                    <a:cubicBezTo>
                      <a:pt x="28416" y="117067"/>
                      <a:pt x="29829" y="118794"/>
                      <a:pt x="31870" y="119160"/>
                    </a:cubicBezTo>
                    <a:cubicBezTo>
                      <a:pt x="32812" y="119317"/>
                      <a:pt x="33754" y="119265"/>
                      <a:pt x="34696" y="119265"/>
                    </a:cubicBezTo>
                    <a:cubicBezTo>
                      <a:pt x="53640" y="119265"/>
                      <a:pt x="72637" y="119265"/>
                      <a:pt x="91633" y="119265"/>
                    </a:cubicBezTo>
                    <a:close/>
                    <a:moveTo>
                      <a:pt x="57984" y="68032"/>
                    </a:moveTo>
                    <a:cubicBezTo>
                      <a:pt x="65729" y="68032"/>
                      <a:pt x="73527" y="68032"/>
                      <a:pt x="81272" y="68032"/>
                    </a:cubicBezTo>
                    <a:cubicBezTo>
                      <a:pt x="85563" y="68032"/>
                      <a:pt x="87656" y="66514"/>
                      <a:pt x="87604" y="63531"/>
                    </a:cubicBezTo>
                    <a:cubicBezTo>
                      <a:pt x="87551" y="60653"/>
                      <a:pt x="85458" y="59188"/>
                      <a:pt x="81324" y="59188"/>
                    </a:cubicBezTo>
                    <a:cubicBezTo>
                      <a:pt x="65729" y="59188"/>
                      <a:pt x="50082" y="59188"/>
                      <a:pt x="34487" y="59188"/>
                    </a:cubicBezTo>
                    <a:cubicBezTo>
                      <a:pt x="33545" y="59188"/>
                      <a:pt x="32603" y="59188"/>
                      <a:pt x="31661" y="59345"/>
                    </a:cubicBezTo>
                    <a:cubicBezTo>
                      <a:pt x="29568" y="59763"/>
                      <a:pt x="28155" y="61699"/>
                      <a:pt x="28259" y="63793"/>
                    </a:cubicBezTo>
                    <a:cubicBezTo>
                      <a:pt x="28364" y="65834"/>
                      <a:pt x="29829" y="67508"/>
                      <a:pt x="31870" y="67875"/>
                    </a:cubicBezTo>
                    <a:cubicBezTo>
                      <a:pt x="32760" y="68032"/>
                      <a:pt x="33597" y="68032"/>
                      <a:pt x="34487" y="68032"/>
                    </a:cubicBezTo>
                    <a:cubicBezTo>
                      <a:pt x="42337" y="68032"/>
                      <a:pt x="50134" y="68032"/>
                      <a:pt x="57984" y="68032"/>
                    </a:cubicBezTo>
                    <a:close/>
                    <a:moveTo>
                      <a:pt x="92418" y="166207"/>
                    </a:moveTo>
                    <a:cubicBezTo>
                      <a:pt x="95558" y="166207"/>
                      <a:pt x="98541" y="166207"/>
                      <a:pt x="101524" y="166207"/>
                    </a:cubicBezTo>
                    <a:cubicBezTo>
                      <a:pt x="104559" y="166207"/>
                      <a:pt x="107595" y="166207"/>
                      <a:pt x="110578" y="166207"/>
                    </a:cubicBezTo>
                    <a:cubicBezTo>
                      <a:pt x="111206" y="156368"/>
                      <a:pt x="101472" y="146791"/>
                      <a:pt x="92471" y="148047"/>
                    </a:cubicBezTo>
                    <a:cubicBezTo>
                      <a:pt x="92418" y="153961"/>
                      <a:pt x="92418" y="159927"/>
                      <a:pt x="92418" y="166207"/>
                    </a:cubicBezTo>
                    <a:close/>
                  </a:path>
                </a:pathLst>
              </a:custGeom>
              <a:solidFill>
                <a:schemeClr val="bg1"/>
              </a:solidFill>
              <a:ln w="5203" cap="flat">
                <a:noFill/>
                <a:prstDash val="solid"/>
                <a:miter/>
              </a:ln>
            </p:spPr>
            <p:txBody>
              <a:bodyPr rtlCol="0" anchor="ctr"/>
              <a:lstStyle/>
              <a:p>
                <a:endParaRPr lang="en-US" dirty="0"/>
              </a:p>
            </p:txBody>
          </p:sp>
          <p:pic>
            <p:nvPicPr>
              <p:cNvPr id="23" name="Graphic 22">
                <a:extLst>
                  <a:ext uri="{FF2B5EF4-FFF2-40B4-BE49-F238E27FC236}">
                    <a16:creationId xmlns:a16="http://schemas.microsoft.com/office/drawing/2014/main" id="{5DB1D07F-B051-4EC8-A26D-06CB0A0826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1635" y="3568992"/>
                <a:ext cx="413038" cy="455146"/>
              </a:xfrm>
              <a:prstGeom prst="rect">
                <a:avLst/>
              </a:prstGeom>
            </p:spPr>
          </p:pic>
          <p:pic>
            <p:nvPicPr>
              <p:cNvPr id="1032" name="Graphic 1031">
                <a:extLst>
                  <a:ext uri="{FF2B5EF4-FFF2-40B4-BE49-F238E27FC236}">
                    <a16:creationId xmlns:a16="http://schemas.microsoft.com/office/drawing/2014/main" id="{5EB59B2B-EC34-494C-BF77-E3BF0AEC65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30109" y="3976610"/>
                <a:ext cx="355450" cy="562418"/>
              </a:xfrm>
              <a:prstGeom prst="rect">
                <a:avLst/>
              </a:prstGeom>
            </p:spPr>
          </p:pic>
          <p:sp>
            <p:nvSpPr>
              <p:cNvPr id="94" name="Rectangle 93">
                <a:extLst>
                  <a:ext uri="{FF2B5EF4-FFF2-40B4-BE49-F238E27FC236}">
                    <a16:creationId xmlns:a16="http://schemas.microsoft.com/office/drawing/2014/main" id="{D66C2B24-DD43-4401-B83E-BB59ECDC63E5}"/>
                  </a:ext>
                </a:extLst>
              </p:cNvPr>
              <p:cNvSpPr/>
              <p:nvPr/>
            </p:nvSpPr>
            <p:spPr>
              <a:xfrm>
                <a:off x="9183322" y="1003892"/>
                <a:ext cx="2037988" cy="954107"/>
              </a:xfrm>
              <a:prstGeom prst="rect">
                <a:avLst/>
              </a:prstGeom>
            </p:spPr>
            <p:txBody>
              <a:bodyPr wrap="square">
                <a:spAutoFit/>
              </a:bodyPr>
              <a:lstStyle/>
              <a:p>
                <a:r>
                  <a:rPr lang="en-US" sz="1400" b="1" dirty="0">
                    <a:solidFill>
                      <a:schemeClr val="accent6"/>
                    </a:solidFill>
                  </a:rPr>
                  <a:t>6. The team develops the story together by filling in the online form (preferably in English).</a:t>
                </a:r>
              </a:p>
            </p:txBody>
          </p:sp>
          <p:grpSp>
            <p:nvGrpSpPr>
              <p:cNvPr id="95" name="Group 94">
                <a:extLst>
                  <a:ext uri="{FF2B5EF4-FFF2-40B4-BE49-F238E27FC236}">
                    <a16:creationId xmlns:a16="http://schemas.microsoft.com/office/drawing/2014/main" id="{2223EF54-AEDE-4A0E-8C57-BD0772507DD0}"/>
                  </a:ext>
                </a:extLst>
              </p:cNvPr>
              <p:cNvGrpSpPr/>
              <p:nvPr/>
            </p:nvGrpSpPr>
            <p:grpSpPr>
              <a:xfrm>
                <a:off x="4040091" y="1265204"/>
                <a:ext cx="498485" cy="498367"/>
                <a:chOff x="11357988" y="2521560"/>
                <a:chExt cx="576277" cy="576140"/>
              </a:xfrm>
              <a:solidFill>
                <a:schemeClr val="bg1"/>
              </a:solidFill>
            </p:grpSpPr>
            <p:sp>
              <p:nvSpPr>
                <p:cNvPr id="96" name="Freeform: Shape 95">
                  <a:extLst>
                    <a:ext uri="{FF2B5EF4-FFF2-40B4-BE49-F238E27FC236}">
                      <a16:creationId xmlns:a16="http://schemas.microsoft.com/office/drawing/2014/main" id="{F2D82747-6C27-4B8A-B798-6E07C588A79E}"/>
                    </a:ext>
                  </a:extLst>
                </p:cNvPr>
                <p:cNvSpPr/>
                <p:nvPr/>
              </p:nvSpPr>
              <p:spPr>
                <a:xfrm>
                  <a:off x="11357988" y="2749227"/>
                  <a:ext cx="398269" cy="345167"/>
                </a:xfrm>
                <a:custGeom>
                  <a:avLst/>
                  <a:gdLst>
                    <a:gd name="connsiteX0" fmla="*/ 137735 w 298702"/>
                    <a:gd name="connsiteY0" fmla="*/ 116318 h 258875"/>
                    <a:gd name="connsiteX1" fmla="*/ 143709 w 298702"/>
                    <a:gd name="connsiteY1" fmla="*/ 49940 h 258875"/>
                    <a:gd name="connsiteX2" fmla="*/ 141718 w 298702"/>
                    <a:gd name="connsiteY2" fmla="*/ 43966 h 258875"/>
                    <a:gd name="connsiteX3" fmla="*/ 137735 w 298702"/>
                    <a:gd name="connsiteY3" fmla="*/ 24716 h 258875"/>
                    <a:gd name="connsiteX4" fmla="*/ 144373 w 298702"/>
                    <a:gd name="connsiteY4" fmla="*/ 19406 h 258875"/>
                    <a:gd name="connsiteX5" fmla="*/ 160967 w 298702"/>
                    <a:gd name="connsiteY5" fmla="*/ 19406 h 258875"/>
                    <a:gd name="connsiteX6" fmla="*/ 167605 w 298702"/>
                    <a:gd name="connsiteY6" fmla="*/ 24716 h 258875"/>
                    <a:gd name="connsiteX7" fmla="*/ 163622 w 298702"/>
                    <a:gd name="connsiteY7" fmla="*/ 43966 h 258875"/>
                    <a:gd name="connsiteX8" fmla="*/ 160967 w 298702"/>
                    <a:gd name="connsiteY8" fmla="*/ 48612 h 258875"/>
                    <a:gd name="connsiteX9" fmla="*/ 167605 w 298702"/>
                    <a:gd name="connsiteY9" fmla="*/ 116982 h 258875"/>
                    <a:gd name="connsiteX10" fmla="*/ 181545 w 298702"/>
                    <a:gd name="connsiteY10" fmla="*/ 80474 h 258875"/>
                    <a:gd name="connsiteX11" fmla="*/ 208096 w 298702"/>
                    <a:gd name="connsiteY11" fmla="*/ 10113 h 258875"/>
                    <a:gd name="connsiteX12" fmla="*/ 216725 w 298702"/>
                    <a:gd name="connsiteY12" fmla="*/ 5466 h 258875"/>
                    <a:gd name="connsiteX13" fmla="*/ 269164 w 298702"/>
                    <a:gd name="connsiteY13" fmla="*/ 26044 h 258875"/>
                    <a:gd name="connsiteX14" fmla="*/ 295051 w 298702"/>
                    <a:gd name="connsiteY14" fmla="*/ 49940 h 258875"/>
                    <a:gd name="connsiteX15" fmla="*/ 297707 w 298702"/>
                    <a:gd name="connsiteY15" fmla="*/ 71845 h 258875"/>
                    <a:gd name="connsiteX16" fmla="*/ 291733 w 298702"/>
                    <a:gd name="connsiteY16" fmla="*/ 75163 h 258875"/>
                    <a:gd name="connsiteX17" fmla="*/ 249914 w 298702"/>
                    <a:gd name="connsiteY17" fmla="*/ 75163 h 258875"/>
                    <a:gd name="connsiteX18" fmla="*/ 200131 w 298702"/>
                    <a:gd name="connsiteY18" fmla="*/ 109680 h 258875"/>
                    <a:gd name="connsiteX19" fmla="*/ 166941 w 298702"/>
                    <a:gd name="connsiteY19" fmla="*/ 201946 h 258875"/>
                    <a:gd name="connsiteX20" fmla="*/ 158312 w 298702"/>
                    <a:gd name="connsiteY20" fmla="*/ 207920 h 258875"/>
                    <a:gd name="connsiteX21" fmla="*/ 110520 w 298702"/>
                    <a:gd name="connsiteY21" fmla="*/ 207920 h 258875"/>
                    <a:gd name="connsiteX22" fmla="*/ 60072 w 298702"/>
                    <a:gd name="connsiteY22" fmla="*/ 255049 h 258875"/>
                    <a:gd name="connsiteX23" fmla="*/ 54098 w 298702"/>
                    <a:gd name="connsiteY23" fmla="*/ 260359 h 258875"/>
                    <a:gd name="connsiteX24" fmla="*/ 5642 w 298702"/>
                    <a:gd name="connsiteY24" fmla="*/ 211903 h 258875"/>
                    <a:gd name="connsiteX25" fmla="*/ 4978 w 298702"/>
                    <a:gd name="connsiteY25" fmla="*/ 66534 h 258875"/>
                    <a:gd name="connsiteX26" fmla="*/ 22237 w 298702"/>
                    <a:gd name="connsiteY26" fmla="*/ 34673 h 258875"/>
                    <a:gd name="connsiteX27" fmla="*/ 80650 w 298702"/>
                    <a:gd name="connsiteY27" fmla="*/ 7458 h 258875"/>
                    <a:gd name="connsiteX28" fmla="*/ 98572 w 298702"/>
                    <a:gd name="connsiteY28" fmla="*/ 16087 h 258875"/>
                    <a:gd name="connsiteX29" fmla="*/ 135080 w 298702"/>
                    <a:gd name="connsiteY29" fmla="*/ 111672 h 258875"/>
                    <a:gd name="connsiteX30" fmla="*/ 137071 w 298702"/>
                    <a:gd name="connsiteY30" fmla="*/ 116318 h 258875"/>
                    <a:gd name="connsiteX31" fmla="*/ 137735 w 298702"/>
                    <a:gd name="connsiteY31" fmla="*/ 116318 h 2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8702" h="258875">
                      <a:moveTo>
                        <a:pt x="137735" y="116318"/>
                      </a:moveTo>
                      <a:cubicBezTo>
                        <a:pt x="139726" y="94413"/>
                        <a:pt x="141718" y="71845"/>
                        <a:pt x="143709" y="49940"/>
                      </a:cubicBezTo>
                      <a:cubicBezTo>
                        <a:pt x="143709" y="47285"/>
                        <a:pt x="143709" y="45957"/>
                        <a:pt x="141718" y="43966"/>
                      </a:cubicBezTo>
                      <a:cubicBezTo>
                        <a:pt x="136407" y="38655"/>
                        <a:pt x="136407" y="31354"/>
                        <a:pt x="137735" y="24716"/>
                      </a:cubicBezTo>
                      <a:cubicBezTo>
                        <a:pt x="138399" y="21397"/>
                        <a:pt x="141054" y="19406"/>
                        <a:pt x="144373" y="19406"/>
                      </a:cubicBezTo>
                      <a:cubicBezTo>
                        <a:pt x="149683" y="19406"/>
                        <a:pt x="155657" y="19406"/>
                        <a:pt x="160967" y="19406"/>
                      </a:cubicBezTo>
                      <a:cubicBezTo>
                        <a:pt x="164286" y="19406"/>
                        <a:pt x="166941" y="21397"/>
                        <a:pt x="167605" y="24716"/>
                      </a:cubicBezTo>
                      <a:cubicBezTo>
                        <a:pt x="168933" y="31354"/>
                        <a:pt x="169597" y="38655"/>
                        <a:pt x="163622" y="43966"/>
                      </a:cubicBezTo>
                      <a:cubicBezTo>
                        <a:pt x="162295" y="45293"/>
                        <a:pt x="160967" y="46621"/>
                        <a:pt x="160967" y="48612"/>
                      </a:cubicBezTo>
                      <a:cubicBezTo>
                        <a:pt x="162959" y="71181"/>
                        <a:pt x="164950" y="93749"/>
                        <a:pt x="167605" y="116982"/>
                      </a:cubicBezTo>
                      <a:cubicBezTo>
                        <a:pt x="172252" y="105034"/>
                        <a:pt x="176898" y="92422"/>
                        <a:pt x="181545" y="80474"/>
                      </a:cubicBezTo>
                      <a:cubicBezTo>
                        <a:pt x="190174" y="57241"/>
                        <a:pt x="199467" y="33345"/>
                        <a:pt x="208096" y="10113"/>
                      </a:cubicBezTo>
                      <a:cubicBezTo>
                        <a:pt x="210087" y="5466"/>
                        <a:pt x="212079" y="4139"/>
                        <a:pt x="216725" y="5466"/>
                      </a:cubicBezTo>
                      <a:cubicBezTo>
                        <a:pt x="234647" y="10777"/>
                        <a:pt x="252569" y="16751"/>
                        <a:pt x="269164" y="26044"/>
                      </a:cubicBezTo>
                      <a:cubicBezTo>
                        <a:pt x="279784" y="32018"/>
                        <a:pt x="289077" y="39319"/>
                        <a:pt x="295051" y="49940"/>
                      </a:cubicBezTo>
                      <a:cubicBezTo>
                        <a:pt x="299034" y="57241"/>
                        <a:pt x="297707" y="64543"/>
                        <a:pt x="297707" y="71845"/>
                      </a:cubicBezTo>
                      <a:cubicBezTo>
                        <a:pt x="297707" y="75163"/>
                        <a:pt x="294388" y="75163"/>
                        <a:pt x="291733" y="75163"/>
                      </a:cubicBezTo>
                      <a:cubicBezTo>
                        <a:pt x="277793" y="75163"/>
                        <a:pt x="263854" y="75163"/>
                        <a:pt x="249914" y="75163"/>
                      </a:cubicBezTo>
                      <a:cubicBezTo>
                        <a:pt x="226682" y="75163"/>
                        <a:pt x="208096" y="88439"/>
                        <a:pt x="200131" y="109680"/>
                      </a:cubicBezTo>
                      <a:cubicBezTo>
                        <a:pt x="188846" y="140214"/>
                        <a:pt x="177562" y="171412"/>
                        <a:pt x="166941" y="201946"/>
                      </a:cubicBezTo>
                      <a:cubicBezTo>
                        <a:pt x="165614" y="206592"/>
                        <a:pt x="162959" y="207920"/>
                        <a:pt x="158312" y="207920"/>
                      </a:cubicBezTo>
                      <a:cubicBezTo>
                        <a:pt x="142381" y="207920"/>
                        <a:pt x="126451" y="207920"/>
                        <a:pt x="110520" y="207920"/>
                      </a:cubicBezTo>
                      <a:cubicBezTo>
                        <a:pt x="83969" y="207920"/>
                        <a:pt x="62064" y="228497"/>
                        <a:pt x="60072" y="255049"/>
                      </a:cubicBezTo>
                      <a:cubicBezTo>
                        <a:pt x="59409" y="259695"/>
                        <a:pt x="58081" y="260359"/>
                        <a:pt x="54098" y="260359"/>
                      </a:cubicBezTo>
                      <a:cubicBezTo>
                        <a:pt x="30202" y="259695"/>
                        <a:pt x="6970" y="236463"/>
                        <a:pt x="5642" y="211903"/>
                      </a:cubicBezTo>
                      <a:cubicBezTo>
                        <a:pt x="4315" y="163447"/>
                        <a:pt x="5642" y="114990"/>
                        <a:pt x="4978" y="66534"/>
                      </a:cubicBezTo>
                      <a:cubicBezTo>
                        <a:pt x="4978" y="52595"/>
                        <a:pt x="11616" y="42638"/>
                        <a:pt x="22237" y="34673"/>
                      </a:cubicBezTo>
                      <a:cubicBezTo>
                        <a:pt x="39495" y="21397"/>
                        <a:pt x="60072" y="14095"/>
                        <a:pt x="80650" y="7458"/>
                      </a:cubicBezTo>
                      <a:cubicBezTo>
                        <a:pt x="93261" y="3475"/>
                        <a:pt x="93261" y="3475"/>
                        <a:pt x="98572" y="16087"/>
                      </a:cubicBezTo>
                      <a:cubicBezTo>
                        <a:pt x="110520" y="47948"/>
                        <a:pt x="123132" y="79810"/>
                        <a:pt x="135080" y="111672"/>
                      </a:cubicBezTo>
                      <a:cubicBezTo>
                        <a:pt x="135744" y="112999"/>
                        <a:pt x="136407" y="114990"/>
                        <a:pt x="137071" y="116318"/>
                      </a:cubicBezTo>
                      <a:cubicBezTo>
                        <a:pt x="137071" y="116982"/>
                        <a:pt x="137071" y="116318"/>
                        <a:pt x="137735" y="116318"/>
                      </a:cubicBezTo>
                      <a:close/>
                    </a:path>
                  </a:pathLst>
                </a:custGeom>
                <a:grpFill/>
                <a:ln w="9525" cap="flat">
                  <a:noFill/>
                  <a:prstDash val="solid"/>
                  <a:miter/>
                </a:ln>
              </p:spPr>
              <p:txBody>
                <a:bodyPr rtlCol="0" anchor="ctr"/>
                <a:lstStyle/>
                <a:p>
                  <a:endParaRPr lang="en-US" sz="2400" dirty="0"/>
                </a:p>
              </p:txBody>
            </p:sp>
            <p:sp>
              <p:nvSpPr>
                <p:cNvPr id="97" name="Freeform: Shape 96">
                  <a:extLst>
                    <a:ext uri="{FF2B5EF4-FFF2-40B4-BE49-F238E27FC236}">
                      <a16:creationId xmlns:a16="http://schemas.microsoft.com/office/drawing/2014/main" id="{931DFF96-F3BE-42DF-9394-5BFF5DE05D26}"/>
                    </a:ext>
                  </a:extLst>
                </p:cNvPr>
                <p:cNvSpPr/>
                <p:nvPr/>
              </p:nvSpPr>
              <p:spPr>
                <a:xfrm>
                  <a:off x="11465192" y="2876439"/>
                  <a:ext cx="469073" cy="221261"/>
                </a:xfrm>
                <a:custGeom>
                  <a:avLst/>
                  <a:gdLst>
                    <a:gd name="connsiteX0" fmla="*/ 143624 w 351804"/>
                    <a:gd name="connsiteY0" fmla="*/ 164950 h 165945"/>
                    <a:gd name="connsiteX1" fmla="*/ 12859 w 351804"/>
                    <a:gd name="connsiteY1" fmla="*/ 164950 h 165945"/>
                    <a:gd name="connsiteX2" fmla="*/ 6221 w 351804"/>
                    <a:gd name="connsiteY2" fmla="*/ 155657 h 165945"/>
                    <a:gd name="connsiteX3" fmla="*/ 36755 w 351804"/>
                    <a:gd name="connsiteY3" fmla="*/ 137071 h 165945"/>
                    <a:gd name="connsiteX4" fmla="*/ 95168 w 351804"/>
                    <a:gd name="connsiteY4" fmla="*/ 137071 h 165945"/>
                    <a:gd name="connsiteX5" fmla="*/ 105125 w 351804"/>
                    <a:gd name="connsiteY5" fmla="*/ 129770 h 165945"/>
                    <a:gd name="connsiteX6" fmla="*/ 143624 w 351804"/>
                    <a:gd name="connsiteY6" fmla="*/ 22901 h 165945"/>
                    <a:gd name="connsiteX7" fmla="*/ 168848 w 351804"/>
                    <a:gd name="connsiteY7" fmla="*/ 4978 h 165945"/>
                    <a:gd name="connsiteX8" fmla="*/ 344087 w 351804"/>
                    <a:gd name="connsiteY8" fmla="*/ 4978 h 165945"/>
                    <a:gd name="connsiteX9" fmla="*/ 348069 w 351804"/>
                    <a:gd name="connsiteY9" fmla="*/ 10952 h 165945"/>
                    <a:gd name="connsiteX10" fmla="*/ 307579 w 351804"/>
                    <a:gd name="connsiteY10" fmla="*/ 123132 h 165945"/>
                    <a:gd name="connsiteX11" fmla="*/ 298949 w 351804"/>
                    <a:gd name="connsiteY11" fmla="*/ 146364 h 165945"/>
                    <a:gd name="connsiteX12" fmla="*/ 272398 w 351804"/>
                    <a:gd name="connsiteY12" fmla="*/ 164950 h 165945"/>
                    <a:gd name="connsiteX13" fmla="*/ 143624 w 351804"/>
                    <a:gd name="connsiteY13" fmla="*/ 164950 h 16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04" h="165945">
                      <a:moveTo>
                        <a:pt x="143624" y="164950"/>
                      </a:moveTo>
                      <a:cubicBezTo>
                        <a:pt x="99814" y="164950"/>
                        <a:pt x="56669" y="164950"/>
                        <a:pt x="12859" y="164950"/>
                      </a:cubicBezTo>
                      <a:cubicBezTo>
                        <a:pt x="4894" y="164950"/>
                        <a:pt x="3566" y="163622"/>
                        <a:pt x="6221" y="155657"/>
                      </a:cubicBezTo>
                      <a:cubicBezTo>
                        <a:pt x="10204" y="143709"/>
                        <a:pt x="20824" y="137071"/>
                        <a:pt x="36755" y="137071"/>
                      </a:cubicBezTo>
                      <a:cubicBezTo>
                        <a:pt x="56005" y="137071"/>
                        <a:pt x="75918" y="137071"/>
                        <a:pt x="95168" y="137071"/>
                      </a:cubicBezTo>
                      <a:cubicBezTo>
                        <a:pt x="100478" y="137071"/>
                        <a:pt x="103133" y="135080"/>
                        <a:pt x="105125" y="129770"/>
                      </a:cubicBezTo>
                      <a:cubicBezTo>
                        <a:pt x="117737" y="93925"/>
                        <a:pt x="131012" y="58745"/>
                        <a:pt x="143624" y="22901"/>
                      </a:cubicBezTo>
                      <a:cubicBezTo>
                        <a:pt x="147607" y="11616"/>
                        <a:pt x="156900" y="4978"/>
                        <a:pt x="168848" y="4978"/>
                      </a:cubicBezTo>
                      <a:cubicBezTo>
                        <a:pt x="227261" y="4978"/>
                        <a:pt x="285674" y="4978"/>
                        <a:pt x="344087" y="4978"/>
                      </a:cubicBezTo>
                      <a:cubicBezTo>
                        <a:pt x="349397" y="4978"/>
                        <a:pt x="350061" y="5642"/>
                        <a:pt x="348069" y="10952"/>
                      </a:cubicBezTo>
                      <a:cubicBezTo>
                        <a:pt x="334794" y="48124"/>
                        <a:pt x="320854" y="85960"/>
                        <a:pt x="307579" y="123132"/>
                      </a:cubicBezTo>
                      <a:cubicBezTo>
                        <a:pt x="304923" y="131097"/>
                        <a:pt x="302268" y="138399"/>
                        <a:pt x="298949" y="146364"/>
                      </a:cubicBezTo>
                      <a:cubicBezTo>
                        <a:pt x="294303" y="158976"/>
                        <a:pt x="285674" y="164950"/>
                        <a:pt x="272398" y="164950"/>
                      </a:cubicBezTo>
                      <a:cubicBezTo>
                        <a:pt x="229916" y="164950"/>
                        <a:pt x="186770" y="164950"/>
                        <a:pt x="143624" y="164950"/>
                      </a:cubicBezTo>
                      <a:close/>
                    </a:path>
                  </a:pathLst>
                </a:custGeom>
                <a:grpFill/>
                <a:ln w="9525" cap="flat">
                  <a:noFill/>
                  <a:prstDash val="solid"/>
                  <a:miter/>
                </a:ln>
              </p:spPr>
              <p:txBody>
                <a:bodyPr rtlCol="0" anchor="ctr"/>
                <a:lstStyle/>
                <a:p>
                  <a:endParaRPr lang="en-US" sz="2400" dirty="0"/>
                </a:p>
              </p:txBody>
            </p:sp>
            <p:sp>
              <p:nvSpPr>
                <p:cNvPr id="98" name="Freeform: Shape 97">
                  <a:extLst>
                    <a:ext uri="{FF2B5EF4-FFF2-40B4-BE49-F238E27FC236}">
                      <a16:creationId xmlns:a16="http://schemas.microsoft.com/office/drawing/2014/main" id="{A62F0576-76BE-4926-B70A-73B1CD74EEB5}"/>
                    </a:ext>
                  </a:extLst>
                </p:cNvPr>
                <p:cNvSpPr/>
                <p:nvPr/>
              </p:nvSpPr>
              <p:spPr>
                <a:xfrm>
                  <a:off x="11454120" y="2521560"/>
                  <a:ext cx="212411" cy="238961"/>
                </a:xfrm>
                <a:custGeom>
                  <a:avLst/>
                  <a:gdLst>
                    <a:gd name="connsiteX0" fmla="*/ 78247 w 159307"/>
                    <a:gd name="connsiteY0" fmla="*/ 176217 h 179221"/>
                    <a:gd name="connsiteX1" fmla="*/ 43067 w 159307"/>
                    <a:gd name="connsiteY1" fmla="*/ 155640 h 179221"/>
                    <a:gd name="connsiteX2" fmla="*/ 27800 w 159307"/>
                    <a:gd name="connsiteY2" fmla="*/ 131080 h 179221"/>
                    <a:gd name="connsiteX3" fmla="*/ 20498 w 159307"/>
                    <a:gd name="connsiteY3" fmla="*/ 122450 h 179221"/>
                    <a:gd name="connsiteX4" fmla="*/ 9214 w 159307"/>
                    <a:gd name="connsiteY4" fmla="*/ 111830 h 179221"/>
                    <a:gd name="connsiteX5" fmla="*/ 9214 w 159307"/>
                    <a:gd name="connsiteY5" fmla="*/ 87270 h 179221"/>
                    <a:gd name="connsiteX6" fmla="*/ 13860 w 159307"/>
                    <a:gd name="connsiteY6" fmla="*/ 70012 h 179221"/>
                    <a:gd name="connsiteX7" fmla="*/ 39084 w 159307"/>
                    <a:gd name="connsiteY7" fmla="*/ 18237 h 179221"/>
                    <a:gd name="connsiteX8" fmla="*/ 112100 w 159307"/>
                    <a:gd name="connsiteY8" fmla="*/ 12926 h 179221"/>
                    <a:gd name="connsiteX9" fmla="*/ 146617 w 159307"/>
                    <a:gd name="connsiteY9" fmla="*/ 72003 h 179221"/>
                    <a:gd name="connsiteX10" fmla="*/ 151263 w 159307"/>
                    <a:gd name="connsiteY10" fmla="*/ 87270 h 179221"/>
                    <a:gd name="connsiteX11" fmla="*/ 151263 w 159307"/>
                    <a:gd name="connsiteY11" fmla="*/ 111830 h 179221"/>
                    <a:gd name="connsiteX12" fmla="*/ 145289 w 159307"/>
                    <a:gd name="connsiteY12" fmla="*/ 118468 h 179221"/>
                    <a:gd name="connsiteX13" fmla="*/ 128031 w 159307"/>
                    <a:gd name="connsiteY13" fmla="*/ 139709 h 179221"/>
                    <a:gd name="connsiteX14" fmla="*/ 102143 w 159307"/>
                    <a:gd name="connsiteY14" fmla="*/ 169579 h 179221"/>
                    <a:gd name="connsiteX15" fmla="*/ 78247 w 159307"/>
                    <a:gd name="connsiteY15" fmla="*/ 176217 h 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307" h="179221">
                      <a:moveTo>
                        <a:pt x="78247" y="176217"/>
                      </a:moveTo>
                      <a:cubicBezTo>
                        <a:pt x="64308" y="175553"/>
                        <a:pt x="53023" y="167588"/>
                        <a:pt x="43067" y="155640"/>
                      </a:cubicBezTo>
                      <a:cubicBezTo>
                        <a:pt x="37093" y="148338"/>
                        <a:pt x="31782" y="140373"/>
                        <a:pt x="27800" y="131080"/>
                      </a:cubicBezTo>
                      <a:cubicBezTo>
                        <a:pt x="26472" y="127097"/>
                        <a:pt x="23817" y="124442"/>
                        <a:pt x="20498" y="122450"/>
                      </a:cubicBezTo>
                      <a:cubicBezTo>
                        <a:pt x="15851" y="119795"/>
                        <a:pt x="11869" y="115813"/>
                        <a:pt x="9214" y="111830"/>
                      </a:cubicBezTo>
                      <a:cubicBezTo>
                        <a:pt x="3903" y="103865"/>
                        <a:pt x="3240" y="95235"/>
                        <a:pt x="9214" y="87270"/>
                      </a:cubicBezTo>
                      <a:cubicBezTo>
                        <a:pt x="13196" y="81960"/>
                        <a:pt x="13860" y="75986"/>
                        <a:pt x="13860" y="70012"/>
                      </a:cubicBezTo>
                      <a:cubicBezTo>
                        <a:pt x="14524" y="49434"/>
                        <a:pt x="21826" y="30848"/>
                        <a:pt x="39084" y="18237"/>
                      </a:cubicBezTo>
                      <a:cubicBezTo>
                        <a:pt x="61652" y="2306"/>
                        <a:pt x="86876" y="978"/>
                        <a:pt x="112100" y="12926"/>
                      </a:cubicBezTo>
                      <a:cubicBezTo>
                        <a:pt x="135996" y="24874"/>
                        <a:pt x="145953" y="46115"/>
                        <a:pt x="146617" y="72003"/>
                      </a:cubicBezTo>
                      <a:cubicBezTo>
                        <a:pt x="146617" y="77313"/>
                        <a:pt x="147280" y="82623"/>
                        <a:pt x="151263" y="87270"/>
                      </a:cubicBezTo>
                      <a:cubicBezTo>
                        <a:pt x="157237" y="95235"/>
                        <a:pt x="156573" y="103865"/>
                        <a:pt x="151263" y="111830"/>
                      </a:cubicBezTo>
                      <a:cubicBezTo>
                        <a:pt x="149936" y="114485"/>
                        <a:pt x="147944" y="117140"/>
                        <a:pt x="145289" y="118468"/>
                      </a:cubicBezTo>
                      <a:cubicBezTo>
                        <a:pt x="136660" y="123778"/>
                        <a:pt x="132677" y="131743"/>
                        <a:pt x="128031" y="139709"/>
                      </a:cubicBezTo>
                      <a:cubicBezTo>
                        <a:pt x="122057" y="151657"/>
                        <a:pt x="113428" y="162277"/>
                        <a:pt x="102143" y="169579"/>
                      </a:cubicBezTo>
                      <a:cubicBezTo>
                        <a:pt x="95505" y="173562"/>
                        <a:pt x="88204" y="176217"/>
                        <a:pt x="78247" y="176217"/>
                      </a:cubicBezTo>
                      <a:close/>
                    </a:path>
                  </a:pathLst>
                </a:custGeom>
                <a:grpFill/>
                <a:ln w="9525" cap="flat">
                  <a:noFill/>
                  <a:prstDash val="solid"/>
                  <a:miter/>
                </a:ln>
              </p:spPr>
              <p:txBody>
                <a:bodyPr rtlCol="0" anchor="ctr"/>
                <a:lstStyle/>
                <a:p>
                  <a:endParaRPr lang="en-US" sz="2400" dirty="0"/>
                </a:p>
              </p:txBody>
            </p:sp>
          </p:grpSp>
        </p:grpSp>
      </p:grpSp>
    </p:spTree>
    <p:extLst>
      <p:ext uri="{BB962C8B-B14F-4D97-AF65-F5344CB8AC3E}">
        <p14:creationId xmlns:p14="http://schemas.microsoft.com/office/powerpoint/2010/main" val="3110494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31995-98CE-40D4-88A9-A7BB01F6F53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43BD156D-5467-4FEC-A7F6-7E40CCC7101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41E5368-6B3B-4A70-9BD7-DB5D3AF243AE}"/>
              </a:ext>
            </a:extLst>
          </p:cNvPr>
          <p:cNvSpPr>
            <a:spLocks noGrp="1"/>
          </p:cNvSpPr>
          <p:nvPr>
            <p:ph type="sldNum" sz="quarter" idx="12"/>
          </p:nvPr>
        </p:nvSpPr>
        <p:spPr/>
        <p:txBody>
          <a:bodyPr/>
          <a:lstStyle/>
          <a:p>
            <a:fld id="{0FB90C2E-4A2E-4FB3-9E31-0E4408463F2B}" type="slidenum">
              <a:rPr lang="en-US" smtClean="0"/>
              <a:pPr/>
              <a:t>14</a:t>
            </a:fld>
            <a:endParaRPr lang="en-US" dirty="0"/>
          </a:p>
        </p:txBody>
      </p:sp>
      <p:pic>
        <p:nvPicPr>
          <p:cNvPr id="5" name="Picture 4">
            <a:hlinkClick r:id="rId3"/>
            <a:extLst>
              <a:ext uri="{FF2B5EF4-FFF2-40B4-BE49-F238E27FC236}">
                <a16:creationId xmlns:a16="http://schemas.microsoft.com/office/drawing/2014/main" id="{2E0535FF-3EC8-4139-986E-7BD448C11CD0}"/>
              </a:ext>
            </a:extLst>
          </p:cNvPr>
          <p:cNvPicPr>
            <a:picLocks noChangeAspect="1"/>
          </p:cNvPicPr>
          <p:nvPr/>
        </p:nvPicPr>
        <p:blipFill rotWithShape="1">
          <a:blip r:embed="rId4"/>
          <a:srcRect l="10052" t="8990" r="11720" b="3034"/>
          <a:stretch/>
        </p:blipFill>
        <p:spPr>
          <a:xfrm>
            <a:off x="1710813" y="756886"/>
            <a:ext cx="8539316" cy="4793227"/>
          </a:xfrm>
          <a:prstGeom prst="rect">
            <a:avLst/>
          </a:prstGeom>
        </p:spPr>
      </p:pic>
    </p:spTree>
    <p:extLst>
      <p:ext uri="{BB962C8B-B14F-4D97-AF65-F5344CB8AC3E}">
        <p14:creationId xmlns:p14="http://schemas.microsoft.com/office/powerpoint/2010/main" val="2546268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DA70759-AA8C-4727-A544-4BF1EA13043D}"/>
              </a:ext>
            </a:extLst>
          </p:cNvPr>
          <p:cNvSpPr/>
          <p:nvPr/>
        </p:nvSpPr>
        <p:spPr>
          <a:xfrm>
            <a:off x="634778" y="1688867"/>
            <a:ext cx="2437078" cy="3255286"/>
          </a:xfrm>
          <a:prstGeom prst="roundRect">
            <a:avLst>
              <a:gd name="adj" fmla="val 689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05B762D-4E3A-4EE1-8759-645381D6413B}"/>
              </a:ext>
            </a:extLst>
          </p:cNvPr>
          <p:cNvCxnSpPr/>
          <p:nvPr/>
        </p:nvCxnSpPr>
        <p:spPr bwMode="gray">
          <a:xfrm>
            <a:off x="1833782" y="2413326"/>
            <a:ext cx="12380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EA9E67F3-6B65-4F27-AAEA-F4BDB64B38AF}"/>
              </a:ext>
            </a:extLst>
          </p:cNvPr>
          <p:cNvSpPr>
            <a:spLocks noGrp="1"/>
          </p:cNvSpPr>
          <p:nvPr>
            <p:ph type="title"/>
          </p:nvPr>
        </p:nvSpPr>
        <p:spPr/>
        <p:txBody>
          <a:bodyPr/>
          <a:lstStyle/>
          <a:p>
            <a:r>
              <a:rPr lang="en-IN" dirty="0"/>
              <a:t>Your teams are…</a:t>
            </a:r>
            <a:endParaRPr lang="en-US" dirty="0"/>
          </a:p>
        </p:txBody>
      </p:sp>
      <p:sp>
        <p:nvSpPr>
          <p:cNvPr id="2" name="Date Placeholder 1">
            <a:extLst>
              <a:ext uri="{FF2B5EF4-FFF2-40B4-BE49-F238E27FC236}">
                <a16:creationId xmlns:a16="http://schemas.microsoft.com/office/drawing/2014/main" id="{400BB4C7-4A2D-464D-A3F1-22A61389FE5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2391BBF6-BC61-48D2-BD0D-AF9E440B193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DDA4D6-589B-46AC-82E4-ECA09B319366}"/>
              </a:ext>
            </a:extLst>
          </p:cNvPr>
          <p:cNvSpPr>
            <a:spLocks noGrp="1"/>
          </p:cNvSpPr>
          <p:nvPr>
            <p:ph type="sldNum" sz="quarter" idx="12"/>
          </p:nvPr>
        </p:nvSpPr>
        <p:spPr/>
        <p:txBody>
          <a:bodyPr/>
          <a:lstStyle/>
          <a:p>
            <a:fld id="{0FB90C2E-4A2E-4FB3-9E31-0E4408463F2B}" type="slidenum">
              <a:rPr lang="en-US" smtClean="0"/>
              <a:pPr/>
              <a:t>15</a:t>
            </a:fld>
            <a:endParaRPr lang="en-US" dirty="0"/>
          </a:p>
        </p:txBody>
      </p:sp>
      <p:sp>
        <p:nvSpPr>
          <p:cNvPr id="7" name="Rectangle: Rounded Corners 6">
            <a:extLst>
              <a:ext uri="{FF2B5EF4-FFF2-40B4-BE49-F238E27FC236}">
                <a16:creationId xmlns:a16="http://schemas.microsoft.com/office/drawing/2014/main" id="{7D9D51F6-5C42-459C-97C8-1CC5A2C910DF}"/>
              </a:ext>
            </a:extLst>
          </p:cNvPr>
          <p:cNvSpPr/>
          <p:nvPr/>
        </p:nvSpPr>
        <p:spPr>
          <a:xfrm>
            <a:off x="3346669" y="1688867"/>
            <a:ext cx="2437078" cy="3255286"/>
          </a:xfrm>
          <a:prstGeom prst="roundRect">
            <a:avLst>
              <a:gd name="adj" fmla="val 689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912091D1-59A7-43C8-90BF-54B301F137BA}"/>
              </a:ext>
            </a:extLst>
          </p:cNvPr>
          <p:cNvSpPr/>
          <p:nvPr/>
        </p:nvSpPr>
        <p:spPr>
          <a:xfrm>
            <a:off x="6058560" y="1688867"/>
            <a:ext cx="2437078" cy="3255286"/>
          </a:xfrm>
          <a:prstGeom prst="roundRect">
            <a:avLst>
              <a:gd name="adj" fmla="val 6896"/>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1FC4F541-09D5-4823-9355-21B831AF0227}"/>
              </a:ext>
            </a:extLst>
          </p:cNvPr>
          <p:cNvSpPr/>
          <p:nvPr/>
        </p:nvSpPr>
        <p:spPr>
          <a:xfrm>
            <a:off x="8770451" y="1688867"/>
            <a:ext cx="2437078" cy="3255286"/>
          </a:xfrm>
          <a:prstGeom prst="roundRect">
            <a:avLst>
              <a:gd name="adj" fmla="val 6896"/>
            </a:avLst>
          </a:prstGeom>
          <a:solidFill>
            <a:srgbClr val="6D20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994F4A2-3273-4C88-866A-E684BCA78B67}"/>
              </a:ext>
            </a:extLst>
          </p:cNvPr>
          <p:cNvSpPr txBox="1"/>
          <p:nvPr/>
        </p:nvSpPr>
        <p:spPr>
          <a:xfrm>
            <a:off x="902185" y="1865935"/>
            <a:ext cx="1902265" cy="769441"/>
          </a:xfrm>
          <a:prstGeom prst="rect">
            <a:avLst/>
          </a:prstGeom>
          <a:noFill/>
        </p:spPr>
        <p:txBody>
          <a:bodyPr wrap="square" lIns="0" rIns="0" rtlCol="0">
            <a:spAutoFit/>
          </a:bodyPr>
          <a:lstStyle/>
          <a:p>
            <a:r>
              <a:rPr lang="id-ID" sz="4400" b="1" dirty="0">
                <a:solidFill>
                  <a:schemeClr val="bg1"/>
                </a:solidFill>
              </a:rPr>
              <a:t>01.</a:t>
            </a:r>
            <a:endParaRPr lang="en-US" sz="4400" b="1" dirty="0">
              <a:solidFill>
                <a:schemeClr val="bg1"/>
              </a:solidFill>
            </a:endParaRPr>
          </a:p>
        </p:txBody>
      </p:sp>
      <p:sp>
        <p:nvSpPr>
          <p:cNvPr id="11" name="TextBox 10">
            <a:extLst>
              <a:ext uri="{FF2B5EF4-FFF2-40B4-BE49-F238E27FC236}">
                <a16:creationId xmlns:a16="http://schemas.microsoft.com/office/drawing/2014/main" id="{453C3B5A-E8D1-42C6-B902-06DDCB56EAE2}"/>
              </a:ext>
            </a:extLst>
          </p:cNvPr>
          <p:cNvSpPr txBox="1"/>
          <p:nvPr/>
        </p:nvSpPr>
        <p:spPr>
          <a:xfrm>
            <a:off x="3614076" y="1865935"/>
            <a:ext cx="1902265" cy="769441"/>
          </a:xfrm>
          <a:prstGeom prst="rect">
            <a:avLst/>
          </a:prstGeom>
          <a:noFill/>
        </p:spPr>
        <p:txBody>
          <a:bodyPr wrap="square" lIns="0" rIns="0" rtlCol="0">
            <a:spAutoFit/>
          </a:bodyPr>
          <a:lstStyle>
            <a:defPPr>
              <a:defRPr lang="en-US"/>
            </a:defPPr>
            <a:lvl1pPr>
              <a:defRPr sz="2000" b="1">
                <a:solidFill>
                  <a:schemeClr val="bg1"/>
                </a:solidFill>
              </a:defRPr>
            </a:lvl1pPr>
          </a:lstStyle>
          <a:p>
            <a:r>
              <a:rPr lang="id-ID" sz="4400"/>
              <a:t>02.</a:t>
            </a:r>
            <a:endParaRPr lang="en-US" sz="4400" dirty="0"/>
          </a:p>
        </p:txBody>
      </p:sp>
      <p:sp>
        <p:nvSpPr>
          <p:cNvPr id="12" name="TextBox 11">
            <a:extLst>
              <a:ext uri="{FF2B5EF4-FFF2-40B4-BE49-F238E27FC236}">
                <a16:creationId xmlns:a16="http://schemas.microsoft.com/office/drawing/2014/main" id="{0C7C2A1F-FEAA-4BC3-A408-995ADDE8C73F}"/>
              </a:ext>
            </a:extLst>
          </p:cNvPr>
          <p:cNvSpPr txBox="1"/>
          <p:nvPr/>
        </p:nvSpPr>
        <p:spPr>
          <a:xfrm>
            <a:off x="6325967" y="1865935"/>
            <a:ext cx="1902264" cy="769441"/>
          </a:xfrm>
          <a:prstGeom prst="rect">
            <a:avLst/>
          </a:prstGeom>
          <a:noFill/>
        </p:spPr>
        <p:txBody>
          <a:bodyPr wrap="square" lIns="0" rIns="0" rtlCol="0">
            <a:spAutoFit/>
          </a:bodyPr>
          <a:lstStyle>
            <a:defPPr>
              <a:defRPr lang="en-US"/>
            </a:defPPr>
            <a:lvl1pPr>
              <a:defRPr sz="2000" b="1">
                <a:solidFill>
                  <a:schemeClr val="bg1"/>
                </a:solidFill>
              </a:defRPr>
            </a:lvl1pPr>
          </a:lstStyle>
          <a:p>
            <a:r>
              <a:rPr lang="id-ID" sz="4400"/>
              <a:t>03.</a:t>
            </a:r>
            <a:endParaRPr lang="en-US" sz="4400" dirty="0"/>
          </a:p>
        </p:txBody>
      </p:sp>
      <p:sp>
        <p:nvSpPr>
          <p:cNvPr id="13" name="TextBox 12">
            <a:extLst>
              <a:ext uri="{FF2B5EF4-FFF2-40B4-BE49-F238E27FC236}">
                <a16:creationId xmlns:a16="http://schemas.microsoft.com/office/drawing/2014/main" id="{A583EC1C-3C4A-4335-98F9-AFBFB81815ED}"/>
              </a:ext>
            </a:extLst>
          </p:cNvPr>
          <p:cNvSpPr txBox="1"/>
          <p:nvPr/>
        </p:nvSpPr>
        <p:spPr>
          <a:xfrm>
            <a:off x="9037858" y="1865935"/>
            <a:ext cx="1902264" cy="769441"/>
          </a:xfrm>
          <a:prstGeom prst="rect">
            <a:avLst/>
          </a:prstGeom>
          <a:noFill/>
        </p:spPr>
        <p:txBody>
          <a:bodyPr wrap="square" lIns="0" rIns="0" rtlCol="0">
            <a:spAutoFit/>
          </a:bodyPr>
          <a:lstStyle>
            <a:defPPr>
              <a:defRPr lang="en-US"/>
            </a:defPPr>
            <a:lvl1pPr>
              <a:defRPr sz="2000" b="1">
                <a:solidFill>
                  <a:schemeClr val="bg1"/>
                </a:solidFill>
              </a:defRPr>
            </a:lvl1pPr>
          </a:lstStyle>
          <a:p>
            <a:r>
              <a:rPr lang="id-ID" sz="4400"/>
              <a:t>04.</a:t>
            </a:r>
            <a:endParaRPr lang="en-US" sz="4400" dirty="0"/>
          </a:p>
        </p:txBody>
      </p:sp>
      <p:sp>
        <p:nvSpPr>
          <p:cNvPr id="14" name="TextBox 13">
            <a:extLst>
              <a:ext uri="{FF2B5EF4-FFF2-40B4-BE49-F238E27FC236}">
                <a16:creationId xmlns:a16="http://schemas.microsoft.com/office/drawing/2014/main" id="{34CD1452-E23C-4E8D-88DC-4EC93305178C}"/>
              </a:ext>
            </a:extLst>
          </p:cNvPr>
          <p:cNvSpPr txBox="1"/>
          <p:nvPr/>
        </p:nvSpPr>
        <p:spPr>
          <a:xfrm>
            <a:off x="902185" y="2923716"/>
            <a:ext cx="2169671" cy="369332"/>
          </a:xfrm>
          <a:prstGeom prst="rect">
            <a:avLst/>
          </a:prstGeom>
          <a:noFill/>
        </p:spPr>
        <p:txBody>
          <a:bodyPr wrap="square" lIns="0" rIns="0" rtlCol="0">
            <a:spAutoFit/>
          </a:bodyPr>
          <a:lstStyle/>
          <a:p>
            <a:r>
              <a:rPr lang="sv-SE" dirty="0" err="1">
                <a:solidFill>
                  <a:schemeClr val="bg1"/>
                </a:solidFill>
              </a:rPr>
              <a:t>Names</a:t>
            </a:r>
            <a:endParaRPr lang="id-ID" dirty="0">
              <a:solidFill>
                <a:schemeClr val="bg1"/>
              </a:solidFill>
            </a:endParaRPr>
          </a:p>
        </p:txBody>
      </p:sp>
      <p:sp>
        <p:nvSpPr>
          <p:cNvPr id="15" name="TextBox 14">
            <a:extLst>
              <a:ext uri="{FF2B5EF4-FFF2-40B4-BE49-F238E27FC236}">
                <a16:creationId xmlns:a16="http://schemas.microsoft.com/office/drawing/2014/main" id="{E9334386-9869-4765-B879-7AD3CD0B6C22}"/>
              </a:ext>
            </a:extLst>
          </p:cNvPr>
          <p:cNvSpPr txBox="1"/>
          <p:nvPr/>
        </p:nvSpPr>
        <p:spPr>
          <a:xfrm>
            <a:off x="3614076" y="2923716"/>
            <a:ext cx="2073492" cy="369332"/>
          </a:xfrm>
          <a:prstGeom prst="rect">
            <a:avLst/>
          </a:prstGeom>
          <a:noFill/>
        </p:spPr>
        <p:txBody>
          <a:bodyPr wrap="square" lIns="0" rIns="0" rtlCol="0">
            <a:spAutoFit/>
          </a:bodyPr>
          <a:lstStyle/>
          <a:p>
            <a:r>
              <a:rPr lang="sv-SE" dirty="0" err="1">
                <a:solidFill>
                  <a:schemeClr val="bg1"/>
                </a:solidFill>
              </a:rPr>
              <a:t>Names</a:t>
            </a:r>
            <a:endParaRPr lang="en-US" dirty="0">
              <a:solidFill>
                <a:schemeClr val="bg1"/>
              </a:solidFill>
            </a:endParaRPr>
          </a:p>
        </p:txBody>
      </p:sp>
      <p:cxnSp>
        <p:nvCxnSpPr>
          <p:cNvPr id="26" name="Straight Connector 25">
            <a:extLst>
              <a:ext uri="{FF2B5EF4-FFF2-40B4-BE49-F238E27FC236}">
                <a16:creationId xmlns:a16="http://schemas.microsoft.com/office/drawing/2014/main" id="{F18CDCF2-828D-4E32-BFA1-A0ED9B4317DB}"/>
              </a:ext>
            </a:extLst>
          </p:cNvPr>
          <p:cNvCxnSpPr>
            <a:cxnSpLocks/>
          </p:cNvCxnSpPr>
          <p:nvPr/>
        </p:nvCxnSpPr>
        <p:spPr bwMode="gray">
          <a:xfrm>
            <a:off x="2300288" y="2413326"/>
            <a:ext cx="7715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234B01B-D5D9-4957-AF03-64F162C1B4BD}"/>
              </a:ext>
            </a:extLst>
          </p:cNvPr>
          <p:cNvCxnSpPr/>
          <p:nvPr/>
        </p:nvCxnSpPr>
        <p:spPr bwMode="gray">
          <a:xfrm>
            <a:off x="4545673" y="2413326"/>
            <a:ext cx="12380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64E1226-27EA-46D8-86CD-FD36357C9C85}"/>
              </a:ext>
            </a:extLst>
          </p:cNvPr>
          <p:cNvCxnSpPr>
            <a:cxnSpLocks/>
          </p:cNvCxnSpPr>
          <p:nvPr/>
        </p:nvCxnSpPr>
        <p:spPr bwMode="gray">
          <a:xfrm>
            <a:off x="5012179" y="2413326"/>
            <a:ext cx="7715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DF70B2A-8DE1-4D1B-990C-C8CAF689B8C2}"/>
              </a:ext>
            </a:extLst>
          </p:cNvPr>
          <p:cNvCxnSpPr/>
          <p:nvPr/>
        </p:nvCxnSpPr>
        <p:spPr bwMode="gray">
          <a:xfrm>
            <a:off x="7257564" y="2413326"/>
            <a:ext cx="12380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075619-239E-4C51-8DE9-1A1797AE2C29}"/>
              </a:ext>
            </a:extLst>
          </p:cNvPr>
          <p:cNvCxnSpPr>
            <a:cxnSpLocks/>
          </p:cNvCxnSpPr>
          <p:nvPr/>
        </p:nvCxnSpPr>
        <p:spPr bwMode="gray">
          <a:xfrm>
            <a:off x="7724070" y="2413326"/>
            <a:ext cx="7715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5A7421F-FA48-490F-832A-C4FB22974212}"/>
              </a:ext>
            </a:extLst>
          </p:cNvPr>
          <p:cNvCxnSpPr/>
          <p:nvPr/>
        </p:nvCxnSpPr>
        <p:spPr bwMode="gray">
          <a:xfrm>
            <a:off x="9969455" y="2413326"/>
            <a:ext cx="12380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8A4E0F0-FECA-4764-B981-DE6FF032976C}"/>
              </a:ext>
            </a:extLst>
          </p:cNvPr>
          <p:cNvCxnSpPr>
            <a:cxnSpLocks/>
          </p:cNvCxnSpPr>
          <p:nvPr/>
        </p:nvCxnSpPr>
        <p:spPr bwMode="gray">
          <a:xfrm>
            <a:off x="10435961" y="2413326"/>
            <a:ext cx="7715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41CDD5D-B639-4E7B-845E-5637BE2F219E}"/>
              </a:ext>
            </a:extLst>
          </p:cNvPr>
          <p:cNvSpPr txBox="1"/>
          <p:nvPr/>
        </p:nvSpPr>
        <p:spPr>
          <a:xfrm>
            <a:off x="6325967" y="2859753"/>
            <a:ext cx="2073492" cy="646331"/>
          </a:xfrm>
          <a:prstGeom prst="rect">
            <a:avLst/>
          </a:prstGeom>
          <a:noFill/>
        </p:spPr>
        <p:txBody>
          <a:bodyPr wrap="square" lIns="0" rIns="0" rtlCol="0">
            <a:spAutoFit/>
          </a:bodyPr>
          <a:lstStyle/>
          <a:p>
            <a:r>
              <a:rPr lang="en-US" dirty="0">
                <a:solidFill>
                  <a:schemeClr val="bg1"/>
                </a:solidFill>
              </a:rPr>
              <a:t>Names</a:t>
            </a:r>
          </a:p>
          <a:p>
            <a:endParaRPr lang="id-ID" dirty="0">
              <a:solidFill>
                <a:schemeClr val="bg1"/>
              </a:solidFill>
            </a:endParaRPr>
          </a:p>
        </p:txBody>
      </p:sp>
      <p:sp>
        <p:nvSpPr>
          <p:cNvPr id="25" name="TextBox 24">
            <a:extLst>
              <a:ext uri="{FF2B5EF4-FFF2-40B4-BE49-F238E27FC236}">
                <a16:creationId xmlns:a16="http://schemas.microsoft.com/office/drawing/2014/main" id="{566766E3-7AB4-483B-A6E9-407D25949EF4}"/>
              </a:ext>
            </a:extLst>
          </p:cNvPr>
          <p:cNvSpPr txBox="1"/>
          <p:nvPr/>
        </p:nvSpPr>
        <p:spPr>
          <a:xfrm>
            <a:off x="8952244" y="2859753"/>
            <a:ext cx="2073492" cy="369332"/>
          </a:xfrm>
          <a:prstGeom prst="rect">
            <a:avLst/>
          </a:prstGeom>
          <a:noFill/>
        </p:spPr>
        <p:txBody>
          <a:bodyPr wrap="square" lIns="0" rIns="0" rtlCol="0">
            <a:spAutoFit/>
          </a:bodyPr>
          <a:lstStyle/>
          <a:p>
            <a:r>
              <a:rPr lang="en-US" dirty="0">
                <a:solidFill>
                  <a:schemeClr val="bg1"/>
                </a:solidFill>
              </a:rPr>
              <a:t>Names</a:t>
            </a:r>
            <a:endParaRPr lang="id-ID" dirty="0">
              <a:solidFill>
                <a:schemeClr val="bg1"/>
              </a:solidFill>
            </a:endParaRPr>
          </a:p>
        </p:txBody>
      </p:sp>
    </p:spTree>
    <p:extLst>
      <p:ext uri="{BB962C8B-B14F-4D97-AF65-F5344CB8AC3E}">
        <p14:creationId xmlns:p14="http://schemas.microsoft.com/office/powerpoint/2010/main" val="341689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3BFC97C-E33C-4121-94D7-4C00E175A714}"/>
              </a:ext>
            </a:extLst>
          </p:cNvPr>
          <p:cNvSpPr/>
          <p:nvPr/>
        </p:nvSpPr>
        <p:spPr bwMode="gray">
          <a:xfrm>
            <a:off x="0" y="1979277"/>
            <a:ext cx="12192000" cy="35870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cxnSp>
        <p:nvCxnSpPr>
          <p:cNvPr id="18" name="Straight Connector 17">
            <a:extLst>
              <a:ext uri="{FF2B5EF4-FFF2-40B4-BE49-F238E27FC236}">
                <a16:creationId xmlns:a16="http://schemas.microsoft.com/office/drawing/2014/main" id="{2666F12E-A285-4606-9107-3C610E8DB3B3}"/>
              </a:ext>
            </a:extLst>
          </p:cNvPr>
          <p:cNvCxnSpPr>
            <a:cxnSpLocks/>
          </p:cNvCxnSpPr>
          <p:nvPr/>
        </p:nvCxnSpPr>
        <p:spPr bwMode="gray">
          <a:xfrm>
            <a:off x="515939" y="1291627"/>
            <a:ext cx="251301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90C2E-4A2E-4FB3-9E31-0E4408463F2B}" type="slidenum">
              <a:rPr lang="en-US" smtClean="0"/>
              <a:pPr/>
              <a:t>16</a:t>
            </a:fld>
            <a:endParaRPr lang="en-US" dirty="0"/>
          </a:p>
        </p:txBody>
      </p:sp>
      <p:sp>
        <p:nvSpPr>
          <p:cNvPr id="5" name="Rectangle 4">
            <a:extLst>
              <a:ext uri="{FF2B5EF4-FFF2-40B4-BE49-F238E27FC236}">
                <a16:creationId xmlns:a16="http://schemas.microsoft.com/office/drawing/2014/main" id="{C1678FD3-E047-4C00-ADFD-256DC3649818}"/>
              </a:ext>
            </a:extLst>
          </p:cNvPr>
          <p:cNvSpPr/>
          <p:nvPr/>
        </p:nvSpPr>
        <p:spPr>
          <a:xfrm>
            <a:off x="1411205" y="775987"/>
            <a:ext cx="1859227" cy="461665"/>
          </a:xfrm>
          <a:prstGeom prst="rect">
            <a:avLst/>
          </a:prstGeom>
        </p:spPr>
        <p:txBody>
          <a:bodyPr wrap="none">
            <a:spAutoFit/>
          </a:bodyPr>
          <a:lstStyle/>
          <a:p>
            <a:r>
              <a:rPr lang="sv-SE" sz="2400" b="1" dirty="0" err="1"/>
              <a:t>Time</a:t>
            </a:r>
            <a:r>
              <a:rPr lang="sv-SE" sz="2400" b="1" dirty="0"/>
              <a:t> to play</a:t>
            </a:r>
            <a:r>
              <a:rPr lang="en-US" sz="2400" b="1" dirty="0"/>
              <a:t>!</a:t>
            </a:r>
          </a:p>
        </p:txBody>
      </p:sp>
      <p:cxnSp>
        <p:nvCxnSpPr>
          <p:cNvPr id="6" name="Straight Connector 5">
            <a:extLst>
              <a:ext uri="{FF2B5EF4-FFF2-40B4-BE49-F238E27FC236}">
                <a16:creationId xmlns:a16="http://schemas.microsoft.com/office/drawing/2014/main" id="{A14C6737-5D7B-4230-A1C0-03CE8A2FD8BF}"/>
              </a:ext>
            </a:extLst>
          </p:cNvPr>
          <p:cNvCxnSpPr/>
          <p:nvPr/>
        </p:nvCxnSpPr>
        <p:spPr bwMode="gray">
          <a:xfrm>
            <a:off x="521158" y="1291627"/>
            <a:ext cx="10851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9BA15A6-0627-4632-8BCF-E05DAC1E59CE}"/>
              </a:ext>
            </a:extLst>
          </p:cNvPr>
          <p:cNvSpPr/>
          <p:nvPr/>
        </p:nvSpPr>
        <p:spPr>
          <a:xfrm>
            <a:off x="515940" y="2489792"/>
            <a:ext cx="8829538" cy="1892826"/>
          </a:xfrm>
          <a:prstGeom prst="rect">
            <a:avLst/>
          </a:prstGeom>
        </p:spPr>
        <p:txBody>
          <a:bodyPr wrap="square">
            <a:spAutoFit/>
          </a:bodyPr>
          <a:lstStyle/>
          <a:p>
            <a:pPr marL="285750" indent="-285750">
              <a:spcBef>
                <a:spcPts val="1800"/>
              </a:spcBef>
              <a:buFont typeface="Wingdings" panose="05000000000000000000" pitchFamily="2" charset="2"/>
              <a:buChar char="ü"/>
            </a:pPr>
            <a:r>
              <a:rPr lang="sv-SE" dirty="0">
                <a:solidFill>
                  <a:schemeClr val="bg1"/>
                </a:solidFill>
              </a:rPr>
              <a:t>Start by </a:t>
            </a:r>
            <a:r>
              <a:rPr lang="sv-SE" dirty="0" err="1">
                <a:solidFill>
                  <a:schemeClr val="bg1"/>
                </a:solidFill>
              </a:rPr>
              <a:t>assigning</a:t>
            </a:r>
            <a:r>
              <a:rPr lang="sv-SE" dirty="0">
                <a:solidFill>
                  <a:schemeClr val="bg1"/>
                </a:solidFill>
              </a:rPr>
              <a:t> a Note </a:t>
            </a:r>
            <a:r>
              <a:rPr lang="sv-SE" dirty="0" err="1">
                <a:solidFill>
                  <a:schemeClr val="bg1"/>
                </a:solidFill>
              </a:rPr>
              <a:t>Taker</a:t>
            </a:r>
            <a:r>
              <a:rPr lang="sv-SE" dirty="0">
                <a:solidFill>
                  <a:schemeClr val="bg1"/>
                </a:solidFill>
              </a:rPr>
              <a:t>, </a:t>
            </a:r>
            <a:r>
              <a:rPr lang="sv-SE" dirty="0" err="1">
                <a:solidFill>
                  <a:schemeClr val="bg1"/>
                </a:solidFill>
              </a:rPr>
              <a:t>who</a:t>
            </a:r>
            <a:r>
              <a:rPr lang="sv-SE" dirty="0">
                <a:solidFill>
                  <a:schemeClr val="bg1"/>
                </a:solidFill>
              </a:rPr>
              <a:t> </a:t>
            </a:r>
            <a:r>
              <a:rPr lang="sv-SE" dirty="0" err="1">
                <a:solidFill>
                  <a:schemeClr val="bg1"/>
                </a:solidFill>
              </a:rPr>
              <a:t>then</a:t>
            </a:r>
            <a:r>
              <a:rPr lang="sv-SE" dirty="0">
                <a:solidFill>
                  <a:schemeClr val="bg1"/>
                </a:solidFill>
              </a:rPr>
              <a:t> </a:t>
            </a:r>
            <a:r>
              <a:rPr lang="sv-SE" dirty="0" err="1">
                <a:solidFill>
                  <a:schemeClr val="bg1"/>
                </a:solidFill>
              </a:rPr>
              <a:t>shares</a:t>
            </a:r>
            <a:r>
              <a:rPr lang="sv-SE" dirty="0">
                <a:solidFill>
                  <a:schemeClr val="bg1"/>
                </a:solidFill>
              </a:rPr>
              <a:t> the game plan on </a:t>
            </a:r>
            <a:r>
              <a:rPr lang="sv-SE" dirty="0" err="1">
                <a:solidFill>
                  <a:schemeClr val="bg1"/>
                </a:solidFill>
              </a:rPr>
              <a:t>his</a:t>
            </a:r>
            <a:r>
              <a:rPr lang="sv-SE" dirty="0">
                <a:solidFill>
                  <a:schemeClr val="bg1"/>
                </a:solidFill>
              </a:rPr>
              <a:t>/</a:t>
            </a:r>
            <a:r>
              <a:rPr lang="sv-SE" dirty="0" err="1">
                <a:solidFill>
                  <a:schemeClr val="bg1"/>
                </a:solidFill>
              </a:rPr>
              <a:t>her</a:t>
            </a:r>
            <a:r>
              <a:rPr lang="sv-SE" dirty="0">
                <a:solidFill>
                  <a:schemeClr val="bg1"/>
                </a:solidFill>
              </a:rPr>
              <a:t> </a:t>
            </a:r>
            <a:r>
              <a:rPr lang="sv-SE" dirty="0" err="1">
                <a:solidFill>
                  <a:schemeClr val="bg1"/>
                </a:solidFill>
              </a:rPr>
              <a:t>screen</a:t>
            </a:r>
            <a:r>
              <a:rPr lang="sv-SE" dirty="0">
                <a:solidFill>
                  <a:schemeClr val="bg1"/>
                </a:solidFill>
              </a:rPr>
              <a:t>.</a:t>
            </a:r>
          </a:p>
          <a:p>
            <a:pPr marL="285750" indent="-285750">
              <a:spcBef>
                <a:spcPts val="1800"/>
              </a:spcBef>
              <a:buFont typeface="Wingdings" panose="05000000000000000000" pitchFamily="2" charset="2"/>
              <a:buChar char="ü"/>
            </a:pPr>
            <a:r>
              <a:rPr lang="sv-SE" dirty="0" err="1">
                <a:solidFill>
                  <a:schemeClr val="bg1"/>
                </a:solidFill>
              </a:rPr>
              <a:t>Then</a:t>
            </a:r>
            <a:r>
              <a:rPr lang="sv-SE" dirty="0">
                <a:solidFill>
                  <a:schemeClr val="bg1"/>
                </a:solidFill>
              </a:rPr>
              <a:t> pick a </a:t>
            </a:r>
            <a:r>
              <a:rPr lang="sv-SE" dirty="0" err="1">
                <a:solidFill>
                  <a:schemeClr val="bg1"/>
                </a:solidFill>
              </a:rPr>
              <a:t>circle</a:t>
            </a:r>
            <a:r>
              <a:rPr lang="sv-SE" dirty="0">
                <a:solidFill>
                  <a:schemeClr val="bg1"/>
                </a:solidFill>
              </a:rPr>
              <a:t> and start </a:t>
            </a:r>
            <a:r>
              <a:rPr lang="sv-SE" dirty="0" err="1">
                <a:solidFill>
                  <a:schemeClr val="bg1"/>
                </a:solidFill>
              </a:rPr>
              <a:t>playing</a:t>
            </a:r>
            <a:r>
              <a:rPr lang="sv-SE" dirty="0">
                <a:solidFill>
                  <a:schemeClr val="bg1"/>
                </a:solidFill>
              </a:rPr>
              <a:t>. </a:t>
            </a:r>
          </a:p>
          <a:p>
            <a:pPr marL="285750" indent="-285750">
              <a:spcBef>
                <a:spcPts val="1800"/>
              </a:spcBef>
              <a:buFont typeface="Wingdings" panose="05000000000000000000" pitchFamily="2" charset="2"/>
              <a:buChar char="ü"/>
            </a:pPr>
            <a:r>
              <a:rPr lang="sv-SE" dirty="0">
                <a:solidFill>
                  <a:schemeClr val="bg1"/>
                </a:solidFill>
              </a:rPr>
              <a:t>Cameras on!</a:t>
            </a:r>
          </a:p>
          <a:p>
            <a:pPr marL="285750" indent="-285750">
              <a:spcBef>
                <a:spcPts val="1800"/>
              </a:spcBef>
              <a:buFont typeface="Wingdings" panose="05000000000000000000" pitchFamily="2" charset="2"/>
              <a:buChar char="ü"/>
            </a:pPr>
            <a:r>
              <a:rPr lang="sv-SE" dirty="0" err="1">
                <a:solidFill>
                  <a:schemeClr val="bg1"/>
                </a:solidFill>
              </a:rPr>
              <a:t>You</a:t>
            </a:r>
            <a:r>
              <a:rPr lang="sv-SE" dirty="0">
                <a:solidFill>
                  <a:schemeClr val="bg1"/>
                </a:solidFill>
              </a:rPr>
              <a:t> </a:t>
            </a:r>
            <a:r>
              <a:rPr lang="sv-SE" dirty="0" err="1">
                <a:solidFill>
                  <a:schemeClr val="bg1"/>
                </a:solidFill>
              </a:rPr>
              <a:t>will</a:t>
            </a:r>
            <a:r>
              <a:rPr lang="sv-SE" dirty="0">
                <a:solidFill>
                  <a:schemeClr val="bg1"/>
                </a:solidFill>
              </a:rPr>
              <a:t> be </a:t>
            </a:r>
            <a:r>
              <a:rPr lang="sv-SE" dirty="0" err="1">
                <a:solidFill>
                  <a:schemeClr val="bg1"/>
                </a:solidFill>
              </a:rPr>
              <a:t>called</a:t>
            </a:r>
            <a:r>
              <a:rPr lang="sv-SE" dirty="0">
                <a:solidFill>
                  <a:schemeClr val="bg1"/>
                </a:solidFill>
              </a:rPr>
              <a:t> back for presentation and </a:t>
            </a:r>
            <a:r>
              <a:rPr lang="sv-SE" b="1" dirty="0">
                <a:solidFill>
                  <a:schemeClr val="bg1"/>
                </a:solidFill>
              </a:rPr>
              <a:t>wrap-</a:t>
            </a:r>
            <a:r>
              <a:rPr lang="sv-SE" b="1" dirty="0" err="1">
                <a:solidFill>
                  <a:schemeClr val="bg1"/>
                </a:solidFill>
              </a:rPr>
              <a:t>up</a:t>
            </a:r>
            <a:r>
              <a:rPr lang="sv-SE" b="1" dirty="0">
                <a:solidFill>
                  <a:schemeClr val="bg1"/>
                </a:solidFill>
              </a:rPr>
              <a:t> at HH:MM</a:t>
            </a:r>
          </a:p>
        </p:txBody>
      </p:sp>
      <p:pic>
        <p:nvPicPr>
          <p:cNvPr id="20" name="Graphic 19">
            <a:extLst>
              <a:ext uri="{FF2B5EF4-FFF2-40B4-BE49-F238E27FC236}">
                <a16:creationId xmlns:a16="http://schemas.microsoft.com/office/drawing/2014/main" id="{B82997E1-4255-4BA6-B6E4-5777750F06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307" y="420021"/>
            <a:ext cx="712655" cy="712655"/>
          </a:xfrm>
          <a:prstGeom prst="rect">
            <a:avLst/>
          </a:prstGeom>
        </p:spPr>
      </p:pic>
    </p:spTree>
    <p:extLst>
      <p:ext uri="{BB962C8B-B14F-4D97-AF65-F5344CB8AC3E}">
        <p14:creationId xmlns:p14="http://schemas.microsoft.com/office/powerpoint/2010/main" val="3456602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sv-SE" dirty="0" err="1"/>
              <a:t>Closing</a:t>
            </a:r>
            <a:r>
              <a:rPr lang="sv-SE" dirty="0"/>
              <a:t> session</a:t>
            </a:r>
            <a:endParaRPr lang="en-US" dirty="0"/>
          </a:p>
        </p:txBody>
      </p:sp>
    </p:spTree>
    <p:extLst>
      <p:ext uri="{BB962C8B-B14F-4D97-AF65-F5344CB8AC3E}">
        <p14:creationId xmlns:p14="http://schemas.microsoft.com/office/powerpoint/2010/main" val="3983725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DA70759-AA8C-4727-A544-4BF1EA13043D}"/>
              </a:ext>
            </a:extLst>
          </p:cNvPr>
          <p:cNvSpPr/>
          <p:nvPr/>
        </p:nvSpPr>
        <p:spPr>
          <a:xfrm>
            <a:off x="634778" y="1688867"/>
            <a:ext cx="2437078" cy="3255286"/>
          </a:xfrm>
          <a:prstGeom prst="roundRect">
            <a:avLst>
              <a:gd name="adj" fmla="val 689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05B762D-4E3A-4EE1-8759-645381D6413B}"/>
              </a:ext>
            </a:extLst>
          </p:cNvPr>
          <p:cNvCxnSpPr/>
          <p:nvPr/>
        </p:nvCxnSpPr>
        <p:spPr bwMode="gray">
          <a:xfrm>
            <a:off x="1833782" y="2413326"/>
            <a:ext cx="12380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EA9E67F3-6B65-4F27-AAEA-F4BDB64B38AF}"/>
              </a:ext>
            </a:extLst>
          </p:cNvPr>
          <p:cNvSpPr>
            <a:spLocks noGrp="1"/>
          </p:cNvSpPr>
          <p:nvPr>
            <p:ph type="title"/>
          </p:nvPr>
        </p:nvSpPr>
        <p:spPr/>
        <p:txBody>
          <a:bodyPr/>
          <a:lstStyle/>
          <a:p>
            <a:r>
              <a:rPr lang="en-IN" dirty="0"/>
              <a:t>Please present your winning story!</a:t>
            </a:r>
            <a:endParaRPr lang="en-US" dirty="0"/>
          </a:p>
        </p:txBody>
      </p:sp>
      <p:sp>
        <p:nvSpPr>
          <p:cNvPr id="2" name="Date Placeholder 1">
            <a:extLst>
              <a:ext uri="{FF2B5EF4-FFF2-40B4-BE49-F238E27FC236}">
                <a16:creationId xmlns:a16="http://schemas.microsoft.com/office/drawing/2014/main" id="{400BB4C7-4A2D-464D-A3F1-22A61389FE5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2391BBF6-BC61-48D2-BD0D-AF9E440B193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DDA4D6-589B-46AC-82E4-ECA09B319366}"/>
              </a:ext>
            </a:extLst>
          </p:cNvPr>
          <p:cNvSpPr>
            <a:spLocks noGrp="1"/>
          </p:cNvSpPr>
          <p:nvPr>
            <p:ph type="sldNum" sz="quarter" idx="12"/>
          </p:nvPr>
        </p:nvSpPr>
        <p:spPr/>
        <p:txBody>
          <a:bodyPr/>
          <a:lstStyle/>
          <a:p>
            <a:fld id="{0FB90C2E-4A2E-4FB3-9E31-0E4408463F2B}" type="slidenum">
              <a:rPr lang="en-US" smtClean="0"/>
              <a:pPr/>
              <a:t>18</a:t>
            </a:fld>
            <a:endParaRPr lang="en-US" dirty="0"/>
          </a:p>
        </p:txBody>
      </p:sp>
      <p:sp>
        <p:nvSpPr>
          <p:cNvPr id="7" name="Rectangle: Rounded Corners 6">
            <a:extLst>
              <a:ext uri="{FF2B5EF4-FFF2-40B4-BE49-F238E27FC236}">
                <a16:creationId xmlns:a16="http://schemas.microsoft.com/office/drawing/2014/main" id="{7D9D51F6-5C42-459C-97C8-1CC5A2C910DF}"/>
              </a:ext>
            </a:extLst>
          </p:cNvPr>
          <p:cNvSpPr/>
          <p:nvPr/>
        </p:nvSpPr>
        <p:spPr>
          <a:xfrm>
            <a:off x="3346669" y="1688867"/>
            <a:ext cx="2437078" cy="3255286"/>
          </a:xfrm>
          <a:prstGeom prst="roundRect">
            <a:avLst>
              <a:gd name="adj" fmla="val 689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912091D1-59A7-43C8-90BF-54B301F137BA}"/>
              </a:ext>
            </a:extLst>
          </p:cNvPr>
          <p:cNvSpPr/>
          <p:nvPr/>
        </p:nvSpPr>
        <p:spPr>
          <a:xfrm>
            <a:off x="6058560" y="1688867"/>
            <a:ext cx="2437078" cy="3255286"/>
          </a:xfrm>
          <a:prstGeom prst="roundRect">
            <a:avLst>
              <a:gd name="adj" fmla="val 6896"/>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1FC4F541-09D5-4823-9355-21B831AF0227}"/>
              </a:ext>
            </a:extLst>
          </p:cNvPr>
          <p:cNvSpPr/>
          <p:nvPr/>
        </p:nvSpPr>
        <p:spPr>
          <a:xfrm>
            <a:off x="8770451" y="1688867"/>
            <a:ext cx="2437078" cy="3255286"/>
          </a:xfrm>
          <a:prstGeom prst="roundRect">
            <a:avLst>
              <a:gd name="adj" fmla="val 6896"/>
            </a:avLst>
          </a:prstGeom>
          <a:solidFill>
            <a:srgbClr val="6D20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994F4A2-3273-4C88-866A-E684BCA78B67}"/>
              </a:ext>
            </a:extLst>
          </p:cNvPr>
          <p:cNvSpPr txBox="1"/>
          <p:nvPr/>
        </p:nvSpPr>
        <p:spPr>
          <a:xfrm>
            <a:off x="902185" y="1865935"/>
            <a:ext cx="1902265" cy="769441"/>
          </a:xfrm>
          <a:prstGeom prst="rect">
            <a:avLst/>
          </a:prstGeom>
          <a:noFill/>
        </p:spPr>
        <p:txBody>
          <a:bodyPr wrap="square" lIns="0" rIns="0" rtlCol="0">
            <a:spAutoFit/>
          </a:bodyPr>
          <a:lstStyle/>
          <a:p>
            <a:r>
              <a:rPr lang="id-ID" sz="4400" b="1" dirty="0">
                <a:solidFill>
                  <a:schemeClr val="bg1"/>
                </a:solidFill>
              </a:rPr>
              <a:t>01.</a:t>
            </a:r>
            <a:endParaRPr lang="en-US" sz="4400" b="1" dirty="0">
              <a:solidFill>
                <a:schemeClr val="bg1"/>
              </a:solidFill>
            </a:endParaRPr>
          </a:p>
        </p:txBody>
      </p:sp>
      <p:sp>
        <p:nvSpPr>
          <p:cNvPr id="11" name="TextBox 10">
            <a:extLst>
              <a:ext uri="{FF2B5EF4-FFF2-40B4-BE49-F238E27FC236}">
                <a16:creationId xmlns:a16="http://schemas.microsoft.com/office/drawing/2014/main" id="{453C3B5A-E8D1-42C6-B902-06DDCB56EAE2}"/>
              </a:ext>
            </a:extLst>
          </p:cNvPr>
          <p:cNvSpPr txBox="1"/>
          <p:nvPr/>
        </p:nvSpPr>
        <p:spPr>
          <a:xfrm>
            <a:off x="3614076" y="1865935"/>
            <a:ext cx="1902265" cy="769441"/>
          </a:xfrm>
          <a:prstGeom prst="rect">
            <a:avLst/>
          </a:prstGeom>
          <a:noFill/>
        </p:spPr>
        <p:txBody>
          <a:bodyPr wrap="square" lIns="0" rIns="0" rtlCol="0">
            <a:spAutoFit/>
          </a:bodyPr>
          <a:lstStyle>
            <a:defPPr>
              <a:defRPr lang="en-US"/>
            </a:defPPr>
            <a:lvl1pPr>
              <a:defRPr sz="2000" b="1">
                <a:solidFill>
                  <a:schemeClr val="bg1"/>
                </a:solidFill>
              </a:defRPr>
            </a:lvl1pPr>
          </a:lstStyle>
          <a:p>
            <a:r>
              <a:rPr lang="id-ID" sz="4400"/>
              <a:t>02.</a:t>
            </a:r>
            <a:endParaRPr lang="en-US" sz="4400" dirty="0"/>
          </a:p>
        </p:txBody>
      </p:sp>
      <p:sp>
        <p:nvSpPr>
          <p:cNvPr id="12" name="TextBox 11">
            <a:extLst>
              <a:ext uri="{FF2B5EF4-FFF2-40B4-BE49-F238E27FC236}">
                <a16:creationId xmlns:a16="http://schemas.microsoft.com/office/drawing/2014/main" id="{0C7C2A1F-FEAA-4BC3-A408-995ADDE8C73F}"/>
              </a:ext>
            </a:extLst>
          </p:cNvPr>
          <p:cNvSpPr txBox="1"/>
          <p:nvPr/>
        </p:nvSpPr>
        <p:spPr>
          <a:xfrm>
            <a:off x="6325967" y="1865935"/>
            <a:ext cx="1902264" cy="769441"/>
          </a:xfrm>
          <a:prstGeom prst="rect">
            <a:avLst/>
          </a:prstGeom>
          <a:noFill/>
        </p:spPr>
        <p:txBody>
          <a:bodyPr wrap="square" lIns="0" rIns="0" rtlCol="0">
            <a:spAutoFit/>
          </a:bodyPr>
          <a:lstStyle>
            <a:defPPr>
              <a:defRPr lang="en-US"/>
            </a:defPPr>
            <a:lvl1pPr>
              <a:defRPr sz="2000" b="1">
                <a:solidFill>
                  <a:schemeClr val="bg1"/>
                </a:solidFill>
              </a:defRPr>
            </a:lvl1pPr>
          </a:lstStyle>
          <a:p>
            <a:r>
              <a:rPr lang="id-ID" sz="4400"/>
              <a:t>03.</a:t>
            </a:r>
            <a:endParaRPr lang="en-US" sz="4400" dirty="0"/>
          </a:p>
        </p:txBody>
      </p:sp>
      <p:sp>
        <p:nvSpPr>
          <p:cNvPr id="13" name="TextBox 12">
            <a:extLst>
              <a:ext uri="{FF2B5EF4-FFF2-40B4-BE49-F238E27FC236}">
                <a16:creationId xmlns:a16="http://schemas.microsoft.com/office/drawing/2014/main" id="{A583EC1C-3C4A-4335-98F9-AFBFB81815ED}"/>
              </a:ext>
            </a:extLst>
          </p:cNvPr>
          <p:cNvSpPr txBox="1"/>
          <p:nvPr/>
        </p:nvSpPr>
        <p:spPr>
          <a:xfrm>
            <a:off x="9037858" y="1865935"/>
            <a:ext cx="1902264" cy="769441"/>
          </a:xfrm>
          <a:prstGeom prst="rect">
            <a:avLst/>
          </a:prstGeom>
          <a:noFill/>
        </p:spPr>
        <p:txBody>
          <a:bodyPr wrap="square" lIns="0" rIns="0" rtlCol="0">
            <a:spAutoFit/>
          </a:bodyPr>
          <a:lstStyle>
            <a:defPPr>
              <a:defRPr lang="en-US"/>
            </a:defPPr>
            <a:lvl1pPr>
              <a:defRPr sz="2000" b="1">
                <a:solidFill>
                  <a:schemeClr val="bg1"/>
                </a:solidFill>
              </a:defRPr>
            </a:lvl1pPr>
          </a:lstStyle>
          <a:p>
            <a:r>
              <a:rPr lang="id-ID" sz="4400"/>
              <a:t>04.</a:t>
            </a:r>
            <a:endParaRPr lang="en-US" sz="4400" dirty="0"/>
          </a:p>
        </p:txBody>
      </p:sp>
      <p:sp>
        <p:nvSpPr>
          <p:cNvPr id="14" name="TextBox 13">
            <a:extLst>
              <a:ext uri="{FF2B5EF4-FFF2-40B4-BE49-F238E27FC236}">
                <a16:creationId xmlns:a16="http://schemas.microsoft.com/office/drawing/2014/main" id="{34CD1452-E23C-4E8D-88DC-4EC93305178C}"/>
              </a:ext>
            </a:extLst>
          </p:cNvPr>
          <p:cNvSpPr txBox="1"/>
          <p:nvPr/>
        </p:nvSpPr>
        <p:spPr>
          <a:xfrm>
            <a:off x="902185" y="2923716"/>
            <a:ext cx="2169671" cy="369332"/>
          </a:xfrm>
          <a:prstGeom prst="rect">
            <a:avLst/>
          </a:prstGeom>
          <a:noFill/>
        </p:spPr>
        <p:txBody>
          <a:bodyPr wrap="square" lIns="0" rIns="0" rtlCol="0">
            <a:spAutoFit/>
          </a:bodyPr>
          <a:lstStyle/>
          <a:p>
            <a:r>
              <a:rPr lang="sv-SE" dirty="0" err="1">
                <a:solidFill>
                  <a:schemeClr val="bg1"/>
                </a:solidFill>
              </a:rPr>
              <a:t>Names</a:t>
            </a:r>
            <a:endParaRPr lang="id-ID" dirty="0">
              <a:solidFill>
                <a:schemeClr val="bg1"/>
              </a:solidFill>
            </a:endParaRPr>
          </a:p>
        </p:txBody>
      </p:sp>
      <p:sp>
        <p:nvSpPr>
          <p:cNvPr id="15" name="TextBox 14">
            <a:extLst>
              <a:ext uri="{FF2B5EF4-FFF2-40B4-BE49-F238E27FC236}">
                <a16:creationId xmlns:a16="http://schemas.microsoft.com/office/drawing/2014/main" id="{E9334386-9869-4765-B879-7AD3CD0B6C22}"/>
              </a:ext>
            </a:extLst>
          </p:cNvPr>
          <p:cNvSpPr txBox="1"/>
          <p:nvPr/>
        </p:nvSpPr>
        <p:spPr>
          <a:xfrm>
            <a:off x="3614076" y="2923716"/>
            <a:ext cx="2073492" cy="369332"/>
          </a:xfrm>
          <a:prstGeom prst="rect">
            <a:avLst/>
          </a:prstGeom>
          <a:noFill/>
        </p:spPr>
        <p:txBody>
          <a:bodyPr wrap="square" lIns="0" rIns="0" rtlCol="0">
            <a:spAutoFit/>
          </a:bodyPr>
          <a:lstStyle/>
          <a:p>
            <a:r>
              <a:rPr lang="sv-SE" dirty="0" err="1">
                <a:solidFill>
                  <a:schemeClr val="bg1"/>
                </a:solidFill>
              </a:rPr>
              <a:t>Names</a:t>
            </a:r>
            <a:endParaRPr lang="en-US" dirty="0">
              <a:solidFill>
                <a:schemeClr val="bg1"/>
              </a:solidFill>
            </a:endParaRPr>
          </a:p>
        </p:txBody>
      </p:sp>
      <p:cxnSp>
        <p:nvCxnSpPr>
          <p:cNvPr id="26" name="Straight Connector 25">
            <a:extLst>
              <a:ext uri="{FF2B5EF4-FFF2-40B4-BE49-F238E27FC236}">
                <a16:creationId xmlns:a16="http://schemas.microsoft.com/office/drawing/2014/main" id="{F18CDCF2-828D-4E32-BFA1-A0ED9B4317DB}"/>
              </a:ext>
            </a:extLst>
          </p:cNvPr>
          <p:cNvCxnSpPr>
            <a:cxnSpLocks/>
          </p:cNvCxnSpPr>
          <p:nvPr/>
        </p:nvCxnSpPr>
        <p:spPr bwMode="gray">
          <a:xfrm>
            <a:off x="2300288" y="2413326"/>
            <a:ext cx="7715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234B01B-D5D9-4957-AF03-64F162C1B4BD}"/>
              </a:ext>
            </a:extLst>
          </p:cNvPr>
          <p:cNvCxnSpPr/>
          <p:nvPr/>
        </p:nvCxnSpPr>
        <p:spPr bwMode="gray">
          <a:xfrm>
            <a:off x="4545673" y="2413326"/>
            <a:ext cx="12380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64E1226-27EA-46D8-86CD-FD36357C9C85}"/>
              </a:ext>
            </a:extLst>
          </p:cNvPr>
          <p:cNvCxnSpPr>
            <a:cxnSpLocks/>
          </p:cNvCxnSpPr>
          <p:nvPr/>
        </p:nvCxnSpPr>
        <p:spPr bwMode="gray">
          <a:xfrm>
            <a:off x="5012179" y="2413326"/>
            <a:ext cx="7715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DF70B2A-8DE1-4D1B-990C-C8CAF689B8C2}"/>
              </a:ext>
            </a:extLst>
          </p:cNvPr>
          <p:cNvCxnSpPr/>
          <p:nvPr/>
        </p:nvCxnSpPr>
        <p:spPr bwMode="gray">
          <a:xfrm>
            <a:off x="7257564" y="2413326"/>
            <a:ext cx="12380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075619-239E-4C51-8DE9-1A1797AE2C29}"/>
              </a:ext>
            </a:extLst>
          </p:cNvPr>
          <p:cNvCxnSpPr>
            <a:cxnSpLocks/>
          </p:cNvCxnSpPr>
          <p:nvPr/>
        </p:nvCxnSpPr>
        <p:spPr bwMode="gray">
          <a:xfrm>
            <a:off x="7724070" y="2413326"/>
            <a:ext cx="7715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5A7421F-FA48-490F-832A-C4FB22974212}"/>
              </a:ext>
            </a:extLst>
          </p:cNvPr>
          <p:cNvCxnSpPr/>
          <p:nvPr/>
        </p:nvCxnSpPr>
        <p:spPr bwMode="gray">
          <a:xfrm>
            <a:off x="9969455" y="2413326"/>
            <a:ext cx="12380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8A4E0F0-FECA-4764-B981-DE6FF032976C}"/>
              </a:ext>
            </a:extLst>
          </p:cNvPr>
          <p:cNvCxnSpPr>
            <a:cxnSpLocks/>
          </p:cNvCxnSpPr>
          <p:nvPr/>
        </p:nvCxnSpPr>
        <p:spPr bwMode="gray">
          <a:xfrm>
            <a:off x="10435961" y="2413326"/>
            <a:ext cx="7715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41CDD5D-B639-4E7B-845E-5637BE2F219E}"/>
              </a:ext>
            </a:extLst>
          </p:cNvPr>
          <p:cNvSpPr txBox="1"/>
          <p:nvPr/>
        </p:nvSpPr>
        <p:spPr>
          <a:xfrm>
            <a:off x="6325967" y="2859753"/>
            <a:ext cx="2073492" cy="646331"/>
          </a:xfrm>
          <a:prstGeom prst="rect">
            <a:avLst/>
          </a:prstGeom>
          <a:noFill/>
        </p:spPr>
        <p:txBody>
          <a:bodyPr wrap="square" lIns="0" rIns="0" rtlCol="0">
            <a:spAutoFit/>
          </a:bodyPr>
          <a:lstStyle/>
          <a:p>
            <a:r>
              <a:rPr lang="en-US" dirty="0">
                <a:solidFill>
                  <a:schemeClr val="bg1"/>
                </a:solidFill>
              </a:rPr>
              <a:t>Names</a:t>
            </a:r>
          </a:p>
          <a:p>
            <a:endParaRPr lang="id-ID" dirty="0">
              <a:solidFill>
                <a:schemeClr val="bg1"/>
              </a:solidFill>
            </a:endParaRPr>
          </a:p>
        </p:txBody>
      </p:sp>
      <p:sp>
        <p:nvSpPr>
          <p:cNvPr id="25" name="TextBox 24">
            <a:extLst>
              <a:ext uri="{FF2B5EF4-FFF2-40B4-BE49-F238E27FC236}">
                <a16:creationId xmlns:a16="http://schemas.microsoft.com/office/drawing/2014/main" id="{566766E3-7AB4-483B-A6E9-407D25949EF4}"/>
              </a:ext>
            </a:extLst>
          </p:cNvPr>
          <p:cNvSpPr txBox="1"/>
          <p:nvPr/>
        </p:nvSpPr>
        <p:spPr>
          <a:xfrm>
            <a:off x="8952244" y="2859753"/>
            <a:ext cx="2073492" cy="369332"/>
          </a:xfrm>
          <a:prstGeom prst="rect">
            <a:avLst/>
          </a:prstGeom>
          <a:noFill/>
        </p:spPr>
        <p:txBody>
          <a:bodyPr wrap="square" lIns="0" rIns="0" rtlCol="0">
            <a:spAutoFit/>
          </a:bodyPr>
          <a:lstStyle/>
          <a:p>
            <a:r>
              <a:rPr lang="en-US" dirty="0">
                <a:solidFill>
                  <a:schemeClr val="bg1"/>
                </a:solidFill>
              </a:rPr>
              <a:t>Names</a:t>
            </a:r>
            <a:endParaRPr lang="id-ID" dirty="0">
              <a:solidFill>
                <a:schemeClr val="bg1"/>
              </a:solidFill>
            </a:endParaRPr>
          </a:p>
        </p:txBody>
      </p:sp>
    </p:spTree>
    <p:extLst>
      <p:ext uri="{BB962C8B-B14F-4D97-AF65-F5344CB8AC3E}">
        <p14:creationId xmlns:p14="http://schemas.microsoft.com/office/powerpoint/2010/main" val="49236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3BFC97C-E33C-4121-94D7-4C00E175A714}"/>
              </a:ext>
            </a:extLst>
          </p:cNvPr>
          <p:cNvSpPr/>
          <p:nvPr/>
        </p:nvSpPr>
        <p:spPr bwMode="gray">
          <a:xfrm>
            <a:off x="0" y="2807501"/>
            <a:ext cx="12192000" cy="2648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cxnSp>
        <p:nvCxnSpPr>
          <p:cNvPr id="18" name="Straight Connector 17">
            <a:extLst>
              <a:ext uri="{FF2B5EF4-FFF2-40B4-BE49-F238E27FC236}">
                <a16:creationId xmlns:a16="http://schemas.microsoft.com/office/drawing/2014/main" id="{2666F12E-A285-4606-9107-3C610E8DB3B3}"/>
              </a:ext>
            </a:extLst>
          </p:cNvPr>
          <p:cNvCxnSpPr>
            <a:cxnSpLocks/>
          </p:cNvCxnSpPr>
          <p:nvPr/>
        </p:nvCxnSpPr>
        <p:spPr bwMode="gray">
          <a:xfrm>
            <a:off x="515939" y="1291627"/>
            <a:ext cx="251301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90C2E-4A2E-4FB3-9E31-0E4408463F2B}" type="slidenum">
              <a:rPr lang="en-US" smtClean="0"/>
              <a:pPr/>
              <a:t>19</a:t>
            </a:fld>
            <a:endParaRPr lang="en-US" dirty="0"/>
          </a:p>
        </p:txBody>
      </p:sp>
      <p:sp>
        <p:nvSpPr>
          <p:cNvPr id="5" name="Rectangle 4">
            <a:extLst>
              <a:ext uri="{FF2B5EF4-FFF2-40B4-BE49-F238E27FC236}">
                <a16:creationId xmlns:a16="http://schemas.microsoft.com/office/drawing/2014/main" id="{C1678FD3-E047-4C00-ADFD-256DC3649818}"/>
              </a:ext>
            </a:extLst>
          </p:cNvPr>
          <p:cNvSpPr/>
          <p:nvPr/>
        </p:nvSpPr>
        <p:spPr>
          <a:xfrm>
            <a:off x="1411205" y="775987"/>
            <a:ext cx="2962093" cy="461665"/>
          </a:xfrm>
          <a:prstGeom prst="rect">
            <a:avLst/>
          </a:prstGeom>
        </p:spPr>
        <p:txBody>
          <a:bodyPr wrap="none">
            <a:spAutoFit/>
          </a:bodyPr>
          <a:lstStyle/>
          <a:p>
            <a:r>
              <a:rPr lang="en-US" sz="2400" b="1" dirty="0"/>
              <a:t>Links and information</a:t>
            </a:r>
          </a:p>
        </p:txBody>
      </p:sp>
      <p:cxnSp>
        <p:nvCxnSpPr>
          <p:cNvPr id="6" name="Straight Connector 5">
            <a:extLst>
              <a:ext uri="{FF2B5EF4-FFF2-40B4-BE49-F238E27FC236}">
                <a16:creationId xmlns:a16="http://schemas.microsoft.com/office/drawing/2014/main" id="{A14C6737-5D7B-4230-A1C0-03CE8A2FD8BF}"/>
              </a:ext>
            </a:extLst>
          </p:cNvPr>
          <p:cNvCxnSpPr/>
          <p:nvPr/>
        </p:nvCxnSpPr>
        <p:spPr bwMode="gray">
          <a:xfrm>
            <a:off x="521158" y="1291627"/>
            <a:ext cx="10851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bwMode="gray">
          <a:xfrm>
            <a:off x="515939" y="1910226"/>
            <a:ext cx="8403418" cy="384721"/>
          </a:xfrm>
          <a:prstGeom prst="rect">
            <a:avLst/>
          </a:prstGeom>
          <a:noFill/>
        </p:spPr>
        <p:txBody>
          <a:bodyPr wrap="square" rtlCol="0">
            <a:spAutoFit/>
          </a:bodyPr>
          <a:lstStyle/>
          <a:p>
            <a:pPr>
              <a:lnSpc>
                <a:spcPct val="95000"/>
              </a:lnSpc>
              <a:spcBef>
                <a:spcPts val="400"/>
              </a:spcBef>
            </a:pPr>
            <a:r>
              <a:rPr lang="en-US" sz="2000" dirty="0">
                <a:hlinkClick r:id="rId3"/>
              </a:rPr>
              <a:t>https://www.atlascopcogroup.com/en/innovation/storytelling</a:t>
            </a:r>
          </a:p>
        </p:txBody>
      </p:sp>
      <p:sp>
        <p:nvSpPr>
          <p:cNvPr id="17" name="Rectangle 16">
            <a:extLst>
              <a:ext uri="{FF2B5EF4-FFF2-40B4-BE49-F238E27FC236}">
                <a16:creationId xmlns:a16="http://schemas.microsoft.com/office/drawing/2014/main" id="{09BA15A6-0627-4632-8BCF-E05DAC1E59CE}"/>
              </a:ext>
            </a:extLst>
          </p:cNvPr>
          <p:cNvSpPr/>
          <p:nvPr/>
        </p:nvSpPr>
        <p:spPr>
          <a:xfrm>
            <a:off x="515939" y="3131552"/>
            <a:ext cx="10123487" cy="1708160"/>
          </a:xfrm>
          <a:prstGeom prst="rect">
            <a:avLst/>
          </a:prstGeom>
        </p:spPr>
        <p:txBody>
          <a:bodyPr wrap="square">
            <a:spAutoFit/>
          </a:bodyPr>
          <a:lstStyle/>
          <a:p>
            <a:pPr marL="285750" indent="-285750">
              <a:spcBef>
                <a:spcPts val="1800"/>
              </a:spcBef>
              <a:buFont typeface="Arial" panose="020B0604020202020204" pitchFamily="34" charset="0"/>
              <a:buChar char="•"/>
            </a:pPr>
            <a:r>
              <a:rPr lang="en-US" dirty="0">
                <a:solidFill>
                  <a:schemeClr val="bg1"/>
                </a:solidFill>
              </a:rPr>
              <a:t>On this web site, you can find the Game Master instructions, the interactive game plan, and the online form needed to play the game. You will also find the storytelling intro video, FAQ and a story example.</a:t>
            </a:r>
          </a:p>
          <a:p>
            <a:pPr marL="285750" indent="-285750">
              <a:spcBef>
                <a:spcPts val="1800"/>
              </a:spcBef>
              <a:buFont typeface="Arial" panose="020B0604020202020204" pitchFamily="34" charset="0"/>
              <a:buChar char="•"/>
            </a:pPr>
            <a:r>
              <a:rPr lang="en-US" dirty="0">
                <a:solidFill>
                  <a:schemeClr val="bg1"/>
                </a:solidFill>
              </a:rPr>
              <a:t>All stories collected throughout the Group are saved in a story bank hosted by Corporate Communications. To get a list of all your submitted stories, please reach out to Corporate Communications. All teams are free to use their own stories in a way that best suits their business.</a:t>
            </a:r>
          </a:p>
        </p:txBody>
      </p:sp>
      <p:pic>
        <p:nvPicPr>
          <p:cNvPr id="20" name="Graphic 19">
            <a:extLst>
              <a:ext uri="{FF2B5EF4-FFF2-40B4-BE49-F238E27FC236}">
                <a16:creationId xmlns:a16="http://schemas.microsoft.com/office/drawing/2014/main" id="{B82997E1-4255-4BA6-B6E4-5777750F06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307" y="420021"/>
            <a:ext cx="712655" cy="712655"/>
          </a:xfrm>
          <a:prstGeom prst="rect">
            <a:avLst/>
          </a:prstGeom>
        </p:spPr>
      </p:pic>
    </p:spTree>
    <p:extLst>
      <p:ext uri="{BB962C8B-B14F-4D97-AF65-F5344CB8AC3E}">
        <p14:creationId xmlns:p14="http://schemas.microsoft.com/office/powerpoint/2010/main" val="2559447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4">
            <a:extLst>
              <a:ext uri="{FF2B5EF4-FFF2-40B4-BE49-F238E27FC236}">
                <a16:creationId xmlns:a16="http://schemas.microsoft.com/office/drawing/2014/main" id="{F397B212-E77F-4D55-8191-7D4597B90050}"/>
              </a:ext>
            </a:extLst>
          </p:cNvPr>
          <p:cNvPicPr>
            <a:picLocks noChangeAspect="1"/>
          </p:cNvPicPr>
          <p:nvPr/>
        </p:nvPicPr>
        <p:blipFill rotWithShape="1">
          <a:blip r:embed="rId3"/>
          <a:srcRect t="7680" b="5283"/>
          <a:stretch/>
        </p:blipFill>
        <p:spPr>
          <a:xfrm>
            <a:off x="0" y="-1"/>
            <a:ext cx="12192000" cy="5969001"/>
          </a:xfrm>
          <a:prstGeom prst="rect">
            <a:avLst/>
          </a:prstGeom>
        </p:spPr>
      </p:pic>
      <p:sp>
        <p:nvSpPr>
          <p:cNvPr id="4" name="Slide Number Placeholder 3">
            <a:extLst>
              <a:ext uri="{FF2B5EF4-FFF2-40B4-BE49-F238E27FC236}">
                <a16:creationId xmlns:a16="http://schemas.microsoft.com/office/drawing/2014/main" id="{E6B9BFEB-E756-4F76-AB0E-8741E1976810}"/>
              </a:ext>
            </a:extLst>
          </p:cNvPr>
          <p:cNvSpPr>
            <a:spLocks noGrp="1"/>
          </p:cNvSpPr>
          <p:nvPr>
            <p:ph type="sldNum" sz="quarter" idx="12"/>
          </p:nvPr>
        </p:nvSpPr>
        <p:spPr/>
        <p:txBody>
          <a:bodyPr/>
          <a:lstStyle/>
          <a:p>
            <a:fld id="{0FB90C2E-4A2E-4FB3-9E31-0E4408463F2B}" type="slidenum">
              <a:rPr lang="en-US" smtClean="0"/>
              <a:pPr/>
              <a:t>2</a:t>
            </a:fld>
            <a:endParaRPr lang="en-US" dirty="0"/>
          </a:p>
        </p:txBody>
      </p:sp>
      <p:sp>
        <p:nvSpPr>
          <p:cNvPr id="9" name="Rectangle 8">
            <a:extLst>
              <a:ext uri="{FF2B5EF4-FFF2-40B4-BE49-F238E27FC236}">
                <a16:creationId xmlns:a16="http://schemas.microsoft.com/office/drawing/2014/main" id="{A351FFCE-B211-47E0-8800-8669F0F22FC6}"/>
              </a:ext>
            </a:extLst>
          </p:cNvPr>
          <p:cNvSpPr/>
          <p:nvPr/>
        </p:nvSpPr>
        <p:spPr bwMode="gray">
          <a:xfrm>
            <a:off x="0" y="2489982"/>
            <a:ext cx="4069080" cy="34790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6" name="Rectangle 5">
            <a:extLst>
              <a:ext uri="{FF2B5EF4-FFF2-40B4-BE49-F238E27FC236}">
                <a16:creationId xmlns:a16="http://schemas.microsoft.com/office/drawing/2014/main" id="{56F27162-5603-4CE4-B527-34B448B10460}"/>
              </a:ext>
            </a:extLst>
          </p:cNvPr>
          <p:cNvSpPr/>
          <p:nvPr/>
        </p:nvSpPr>
        <p:spPr>
          <a:xfrm>
            <a:off x="416338" y="4100759"/>
            <a:ext cx="3073415" cy="923330"/>
          </a:xfrm>
          <a:prstGeom prst="rect">
            <a:avLst/>
          </a:prstGeom>
        </p:spPr>
        <p:txBody>
          <a:bodyPr wrap="square">
            <a:spAutoFit/>
          </a:bodyPr>
          <a:lstStyle/>
          <a:p>
            <a:r>
              <a:rPr lang="en-US" dirty="0">
                <a:solidFill>
                  <a:schemeClr val="bg1"/>
                </a:solidFill>
              </a:rPr>
              <a:t>What does Home of Industrial Ideas mean to people, customers and society?</a:t>
            </a:r>
          </a:p>
        </p:txBody>
      </p:sp>
      <p:sp>
        <p:nvSpPr>
          <p:cNvPr id="7" name="Rectangle 6">
            <a:extLst>
              <a:ext uri="{FF2B5EF4-FFF2-40B4-BE49-F238E27FC236}">
                <a16:creationId xmlns:a16="http://schemas.microsoft.com/office/drawing/2014/main" id="{29D30C4D-EB9D-4DF1-9281-E129A3BF52C9}"/>
              </a:ext>
            </a:extLst>
          </p:cNvPr>
          <p:cNvSpPr/>
          <p:nvPr/>
        </p:nvSpPr>
        <p:spPr>
          <a:xfrm>
            <a:off x="416338" y="3318410"/>
            <a:ext cx="3296126" cy="461665"/>
          </a:xfrm>
          <a:prstGeom prst="rect">
            <a:avLst/>
          </a:prstGeom>
        </p:spPr>
        <p:txBody>
          <a:bodyPr wrap="square">
            <a:spAutoFit/>
          </a:bodyPr>
          <a:lstStyle/>
          <a:p>
            <a:r>
              <a:rPr lang="sv-SE" sz="2400" b="1" dirty="0">
                <a:solidFill>
                  <a:schemeClr val="bg1"/>
                </a:solidFill>
              </a:rPr>
              <a:t>Think </a:t>
            </a:r>
            <a:r>
              <a:rPr lang="sv-SE" sz="2400" b="1" dirty="0" err="1">
                <a:solidFill>
                  <a:schemeClr val="bg1"/>
                </a:solidFill>
              </a:rPr>
              <a:t>about</a:t>
            </a:r>
            <a:r>
              <a:rPr lang="sv-SE" sz="2400" b="1" dirty="0">
                <a:solidFill>
                  <a:schemeClr val="bg1"/>
                </a:solidFill>
              </a:rPr>
              <a:t> it</a:t>
            </a:r>
          </a:p>
        </p:txBody>
      </p:sp>
      <p:cxnSp>
        <p:nvCxnSpPr>
          <p:cNvPr id="8" name="Straight Connector 7">
            <a:extLst>
              <a:ext uri="{FF2B5EF4-FFF2-40B4-BE49-F238E27FC236}">
                <a16:creationId xmlns:a16="http://schemas.microsoft.com/office/drawing/2014/main" id="{DDAE4DF3-B85A-4B81-9B89-D89A567F1434}"/>
              </a:ext>
            </a:extLst>
          </p:cNvPr>
          <p:cNvCxnSpPr>
            <a:cxnSpLocks/>
          </p:cNvCxnSpPr>
          <p:nvPr/>
        </p:nvCxnSpPr>
        <p:spPr bwMode="gray">
          <a:xfrm>
            <a:off x="515939" y="3821839"/>
            <a:ext cx="17441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065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09C9EA-EEF3-49E3-9F19-D23B96136C46}"/>
              </a:ext>
            </a:extLst>
          </p:cNvPr>
          <p:cNvSpPr>
            <a:spLocks noGrp="1"/>
          </p:cNvSpPr>
          <p:nvPr>
            <p:ph type="body" sz="quarter" idx="10"/>
          </p:nvPr>
        </p:nvSpPr>
        <p:spPr/>
        <p:txBody>
          <a:bodyPr/>
          <a:lstStyle/>
          <a:p>
            <a:endParaRPr lang="en-US" dirty="0"/>
          </a:p>
        </p:txBody>
      </p:sp>
    </p:spTree>
    <p:custDataLst>
      <p:tags r:id="rId1"/>
    </p:custDataLst>
    <p:extLst>
      <p:ext uri="{BB962C8B-B14F-4D97-AF65-F5344CB8AC3E}">
        <p14:creationId xmlns:p14="http://schemas.microsoft.com/office/powerpoint/2010/main" val="135188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9061B44-3250-45F8-BA5F-43305B0FB339}"/>
              </a:ext>
            </a:extLst>
          </p:cNvPr>
          <p:cNvSpPr/>
          <p:nvPr/>
        </p:nvSpPr>
        <p:spPr>
          <a:xfrm>
            <a:off x="-238" y="-2571"/>
            <a:ext cx="6096237" cy="2566179"/>
          </a:xfrm>
          <a:prstGeom prst="rect">
            <a:avLst/>
          </a:prstGeom>
          <a:solidFill>
            <a:schemeClr val="tx2"/>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en-US" sz="3119" b="0" i="0" u="none" strike="noStrike" kern="0" cap="none" spc="0" normalizeH="0" baseline="0" noProof="0">
              <a:ln>
                <a:noFill/>
              </a:ln>
              <a:solidFill>
                <a:srgbClr val="FFFFFF"/>
              </a:solidFill>
              <a:effectLst/>
              <a:uLnTx/>
              <a:uFillTx/>
              <a:latin typeface="Source Sans Pro" panose="020B0503030403020204" pitchFamily="34" charset="0"/>
              <a:ea typeface="+mn-ea"/>
              <a:cs typeface="+mn-cs"/>
            </a:endParaRPr>
          </a:p>
        </p:txBody>
      </p:sp>
      <p:sp>
        <p:nvSpPr>
          <p:cNvPr id="7" name="Text Placeholder 1">
            <a:extLst>
              <a:ext uri="{FF2B5EF4-FFF2-40B4-BE49-F238E27FC236}">
                <a16:creationId xmlns:a16="http://schemas.microsoft.com/office/drawing/2014/main" id="{DD43DCB8-8607-41FA-A336-C2F73C8F11DA}"/>
              </a:ext>
            </a:extLst>
          </p:cNvPr>
          <p:cNvSpPr txBox="1">
            <a:spLocks/>
          </p:cNvSpPr>
          <p:nvPr/>
        </p:nvSpPr>
        <p:spPr>
          <a:xfrm>
            <a:off x="-2618" y="0"/>
            <a:ext cx="6095766" cy="2484091"/>
          </a:xfrm>
          <a:prstGeom prst="rect">
            <a:avLst/>
          </a:prstGeom>
        </p:spPr>
        <p:txBody>
          <a:bodyPr anchor="ctr"/>
          <a:lstStyle>
            <a:lvl1pPr marL="0" indent="0" algn="ctr" defTabSz="914400" rtl="0" eaLnBrk="1" latinLnBrk="0" hangingPunct="1">
              <a:lnSpc>
                <a:spcPct val="105000"/>
              </a:lnSpc>
              <a:spcBef>
                <a:spcPts val="1000"/>
              </a:spcBef>
              <a:buClr>
                <a:schemeClr val="tx2"/>
              </a:buClr>
              <a:buFontTx/>
              <a:buNone/>
              <a:defRPr sz="1800" kern="1200">
                <a:solidFill>
                  <a:schemeClr val="bg1"/>
                </a:solidFill>
                <a:latin typeface="+mn-lt"/>
                <a:ea typeface="+mn-ea"/>
                <a:cs typeface="+mn-cs"/>
              </a:defRPr>
            </a:lvl1pPr>
            <a:lvl2pPr marL="538163" indent="-271463" algn="l" defTabSz="914400" rtl="0" eaLnBrk="1" latinLnBrk="0" hangingPunct="1">
              <a:lnSpc>
                <a:spcPct val="105000"/>
              </a:lnSpc>
              <a:spcBef>
                <a:spcPts val="500"/>
              </a:spcBef>
              <a:buClr>
                <a:schemeClr val="tx1"/>
              </a:buClr>
              <a:buFont typeface="Source Sans Pro" panose="020B0503030403020204" pitchFamily="34" charset="0"/>
              <a:buChar char="–"/>
              <a:defRPr sz="1600" kern="1200">
                <a:solidFill>
                  <a:schemeClr val="tx1"/>
                </a:solidFill>
                <a:latin typeface="+mn-lt"/>
                <a:ea typeface="+mn-ea"/>
                <a:cs typeface="+mn-cs"/>
              </a:defRPr>
            </a:lvl2pPr>
            <a:lvl3pPr marL="749300" indent="-209550" algn="l" defTabSz="914400" rtl="0" eaLnBrk="1" latinLnBrk="0" hangingPunct="1">
              <a:lnSpc>
                <a:spcPct val="105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3pPr>
            <a:lvl4pPr marL="958850" indent="-20955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4pPr>
            <a:lvl5pPr marL="1123950" indent="-16510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400" dirty="0">
                <a:latin typeface="+mj-lt"/>
              </a:rPr>
              <a:t>Our innovative product </a:t>
            </a:r>
            <a:br>
              <a:rPr lang="en-IN" sz="2400" dirty="0">
                <a:latin typeface="+mj-lt"/>
              </a:rPr>
            </a:br>
            <a:r>
              <a:rPr lang="en-IN" sz="2400" dirty="0">
                <a:latin typeface="+mj-lt"/>
              </a:rPr>
              <a:t>offers the best quality </a:t>
            </a:r>
            <a:br>
              <a:rPr lang="en-IN" sz="2400" dirty="0">
                <a:latin typeface="+mj-lt"/>
              </a:rPr>
            </a:br>
            <a:r>
              <a:rPr lang="en-IN" sz="2400" dirty="0">
                <a:latin typeface="+mj-lt"/>
              </a:rPr>
              <a:t>and performance</a:t>
            </a:r>
          </a:p>
        </p:txBody>
      </p:sp>
      <p:pic>
        <p:nvPicPr>
          <p:cNvPr id="10" name="Picture 9"/>
          <p:cNvPicPr>
            <a:picLocks noChangeAspect="1"/>
          </p:cNvPicPr>
          <p:nvPr/>
        </p:nvPicPr>
        <p:blipFill rotWithShape="1">
          <a:blip r:embed="rId4"/>
          <a:srcRect l="-15117" t="9248" r="-12177" b="3490"/>
          <a:stretch/>
        </p:blipFill>
        <p:spPr>
          <a:xfrm>
            <a:off x="-1" y="2501904"/>
            <a:ext cx="6098381" cy="3467100"/>
          </a:xfrm>
          <a:prstGeom prst="rect">
            <a:avLst/>
          </a:prstGeom>
          <a:solidFill>
            <a:schemeClr val="bg1"/>
          </a:solidFill>
        </p:spPr>
      </p:pic>
      <p:sp>
        <p:nvSpPr>
          <p:cNvPr id="26" name="Slide Number Placeholder 25">
            <a:extLst>
              <a:ext uri="{FF2B5EF4-FFF2-40B4-BE49-F238E27FC236}">
                <a16:creationId xmlns:a16="http://schemas.microsoft.com/office/drawing/2014/main" id="{88E851D9-D482-4B7D-9D3B-D0E182237CDC}"/>
              </a:ext>
            </a:extLst>
          </p:cNvPr>
          <p:cNvSpPr>
            <a:spLocks noGrp="1"/>
          </p:cNvSpPr>
          <p:nvPr>
            <p:ph type="sldNum" sz="quarter" idx="12"/>
          </p:nvPr>
        </p:nvSpPr>
        <p:spPr/>
        <p:txBody>
          <a:bodyPr/>
          <a:lstStyle/>
          <a:p>
            <a:fld id="{0FB90C2E-4A2E-4FB3-9E31-0E4408463F2B}" type="slidenum">
              <a:rPr lang="en-US" smtClean="0"/>
              <a:pPr/>
              <a:t>3</a:t>
            </a:fld>
            <a:endParaRPr lang="en-US"/>
          </a:p>
        </p:txBody>
      </p:sp>
      <p:sp>
        <p:nvSpPr>
          <p:cNvPr id="6" name="Text Placeholder 2">
            <a:extLst>
              <a:ext uri="{FF2B5EF4-FFF2-40B4-BE49-F238E27FC236}">
                <a16:creationId xmlns:a16="http://schemas.microsoft.com/office/drawing/2014/main" id="{15E7EABC-CEC5-4C6B-AA07-E8CC6C740D5B}"/>
              </a:ext>
            </a:extLst>
          </p:cNvPr>
          <p:cNvSpPr txBox="1">
            <a:spLocks/>
          </p:cNvSpPr>
          <p:nvPr/>
        </p:nvSpPr>
        <p:spPr>
          <a:xfrm>
            <a:off x="4118353" y="656968"/>
            <a:ext cx="5759060" cy="732181"/>
          </a:xfrm>
          <a:prstGeom prst="rect">
            <a:avLst/>
          </a:prstGeom>
        </p:spPr>
        <p:txBody>
          <a:bodyPr anchor="ctr"/>
          <a:lstStyle>
            <a:lvl1pPr marL="0" indent="0" algn="ctr" defTabSz="914400" rtl="0" eaLnBrk="1" latinLnBrk="0" hangingPunct="1">
              <a:lnSpc>
                <a:spcPct val="105000"/>
              </a:lnSpc>
              <a:spcBef>
                <a:spcPts val="1000"/>
              </a:spcBef>
              <a:buClr>
                <a:schemeClr val="tx2"/>
              </a:buClr>
              <a:buFontTx/>
              <a:buNone/>
              <a:defRPr sz="1800" kern="1200">
                <a:solidFill>
                  <a:schemeClr val="bg1"/>
                </a:solidFill>
                <a:latin typeface="+mn-lt"/>
                <a:ea typeface="+mn-ea"/>
                <a:cs typeface="+mn-cs"/>
              </a:defRPr>
            </a:lvl1pPr>
            <a:lvl2pPr marL="538163" indent="-271463" algn="l" defTabSz="914400" rtl="0" eaLnBrk="1" latinLnBrk="0" hangingPunct="1">
              <a:lnSpc>
                <a:spcPct val="105000"/>
              </a:lnSpc>
              <a:spcBef>
                <a:spcPts val="500"/>
              </a:spcBef>
              <a:buClr>
                <a:schemeClr val="tx1"/>
              </a:buClr>
              <a:buFont typeface="Source Sans Pro" panose="020B0503030403020204" pitchFamily="34" charset="0"/>
              <a:buChar char="–"/>
              <a:defRPr sz="1600" kern="1200">
                <a:solidFill>
                  <a:schemeClr val="tx1"/>
                </a:solidFill>
                <a:latin typeface="+mn-lt"/>
                <a:ea typeface="+mn-ea"/>
                <a:cs typeface="+mn-cs"/>
              </a:defRPr>
            </a:lvl2pPr>
            <a:lvl3pPr marL="749300" indent="-209550" algn="l" defTabSz="914400" rtl="0" eaLnBrk="1" latinLnBrk="0" hangingPunct="1">
              <a:lnSpc>
                <a:spcPct val="105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3pPr>
            <a:lvl4pPr marL="958850" indent="-20955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4pPr>
            <a:lvl5pPr marL="1123950" indent="-16510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text</a:t>
            </a:r>
          </a:p>
        </p:txBody>
      </p:sp>
      <p:sp>
        <p:nvSpPr>
          <p:cNvPr id="8" name="Rectangle 1">
            <a:extLst>
              <a:ext uri="{FF2B5EF4-FFF2-40B4-BE49-F238E27FC236}">
                <a16:creationId xmlns:a16="http://schemas.microsoft.com/office/drawing/2014/main" id="{49061B44-3250-45F8-BA5F-43305B0FB339}"/>
              </a:ext>
            </a:extLst>
          </p:cNvPr>
          <p:cNvSpPr/>
          <p:nvPr/>
        </p:nvSpPr>
        <p:spPr>
          <a:xfrm>
            <a:off x="6095764" y="-1974"/>
            <a:ext cx="6096236" cy="2654557"/>
          </a:xfrm>
          <a:prstGeom prst="rect">
            <a:avLst/>
          </a:prstGeom>
          <a:solidFill>
            <a:srgbClr val="6D2077"/>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en-US" sz="3119" b="0" i="0" u="none" strike="noStrike" kern="0" cap="none" spc="0" normalizeH="0" baseline="0" noProof="0">
              <a:ln>
                <a:noFill/>
              </a:ln>
              <a:solidFill>
                <a:srgbClr val="FFFFFF"/>
              </a:solidFill>
              <a:effectLst/>
              <a:uLnTx/>
              <a:uFillTx/>
              <a:latin typeface="Source Sans Pro" panose="020B0503030403020204" pitchFamily="34" charset="0"/>
              <a:ea typeface="+mn-ea"/>
              <a:cs typeface="+mn-cs"/>
            </a:endParaRPr>
          </a:p>
        </p:txBody>
      </p:sp>
      <p:sp>
        <p:nvSpPr>
          <p:cNvPr id="9" name="Text Placeholder 1">
            <a:extLst>
              <a:ext uri="{FF2B5EF4-FFF2-40B4-BE49-F238E27FC236}">
                <a16:creationId xmlns:a16="http://schemas.microsoft.com/office/drawing/2014/main" id="{DD43DCB8-8607-41FA-A336-C2F73C8F11DA}"/>
              </a:ext>
            </a:extLst>
          </p:cNvPr>
          <p:cNvSpPr txBox="1">
            <a:spLocks/>
          </p:cNvSpPr>
          <p:nvPr/>
        </p:nvSpPr>
        <p:spPr>
          <a:xfrm>
            <a:off x="6093148" y="-1587"/>
            <a:ext cx="6095765" cy="2485678"/>
          </a:xfrm>
          <a:prstGeom prst="rect">
            <a:avLst/>
          </a:prstGeom>
        </p:spPr>
        <p:txBody>
          <a:bodyPr anchor="ctr"/>
          <a:lstStyle>
            <a:lvl1pPr marL="0" indent="0" algn="ctr" defTabSz="914400" rtl="0" eaLnBrk="1" latinLnBrk="0" hangingPunct="1">
              <a:lnSpc>
                <a:spcPct val="105000"/>
              </a:lnSpc>
              <a:spcBef>
                <a:spcPts val="1000"/>
              </a:spcBef>
              <a:buClr>
                <a:schemeClr val="tx2"/>
              </a:buClr>
              <a:buFontTx/>
              <a:buNone/>
              <a:defRPr sz="1800" kern="1200">
                <a:solidFill>
                  <a:schemeClr val="bg1"/>
                </a:solidFill>
                <a:latin typeface="+mn-lt"/>
                <a:ea typeface="+mn-ea"/>
                <a:cs typeface="+mn-cs"/>
              </a:defRPr>
            </a:lvl1pPr>
            <a:lvl2pPr marL="538163" indent="-271463" algn="l" defTabSz="914400" rtl="0" eaLnBrk="1" latinLnBrk="0" hangingPunct="1">
              <a:lnSpc>
                <a:spcPct val="105000"/>
              </a:lnSpc>
              <a:spcBef>
                <a:spcPts val="500"/>
              </a:spcBef>
              <a:buClr>
                <a:schemeClr val="tx1"/>
              </a:buClr>
              <a:buFont typeface="Source Sans Pro" panose="020B0503030403020204" pitchFamily="34" charset="0"/>
              <a:buChar char="–"/>
              <a:defRPr sz="1600" kern="1200">
                <a:solidFill>
                  <a:schemeClr val="tx1"/>
                </a:solidFill>
                <a:latin typeface="+mn-lt"/>
                <a:ea typeface="+mn-ea"/>
                <a:cs typeface="+mn-cs"/>
              </a:defRPr>
            </a:lvl2pPr>
            <a:lvl3pPr marL="749300" indent="-209550" algn="l" defTabSz="914400" rtl="0" eaLnBrk="1" latinLnBrk="0" hangingPunct="1">
              <a:lnSpc>
                <a:spcPct val="105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3pPr>
            <a:lvl4pPr marL="958850" indent="-20955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4pPr>
            <a:lvl5pPr marL="1123950" indent="-16510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400" dirty="0">
                <a:latin typeface="+mj-lt"/>
              </a:rPr>
              <a:t>Our innovative product </a:t>
            </a:r>
            <a:br>
              <a:rPr lang="en-IN" sz="2400" dirty="0">
                <a:latin typeface="+mj-lt"/>
              </a:rPr>
            </a:br>
            <a:r>
              <a:rPr lang="en-IN" sz="2400" dirty="0">
                <a:latin typeface="+mj-lt"/>
              </a:rPr>
              <a:t>enables reliable</a:t>
            </a:r>
            <a:br>
              <a:rPr lang="en-IN" sz="2400" dirty="0">
                <a:latin typeface="+mj-lt"/>
              </a:rPr>
            </a:br>
            <a:r>
              <a:rPr lang="en-IN" sz="2400" dirty="0">
                <a:latin typeface="+mj-lt"/>
              </a:rPr>
              <a:t>public transport</a:t>
            </a:r>
          </a:p>
        </p:txBody>
      </p:sp>
      <p:pic>
        <p:nvPicPr>
          <p:cNvPr id="12" name="Picture 11">
            <a:extLst>
              <a:ext uri="{FF2B5EF4-FFF2-40B4-BE49-F238E27FC236}">
                <a16:creationId xmlns:a16="http://schemas.microsoft.com/office/drawing/2014/main" id="{B930FD46-9497-4168-B577-8A368ED3E608}"/>
              </a:ext>
            </a:extLst>
          </p:cNvPr>
          <p:cNvPicPr>
            <a:picLocks noChangeAspect="1"/>
          </p:cNvPicPr>
          <p:nvPr/>
        </p:nvPicPr>
        <p:blipFill rotWithShape="1">
          <a:blip r:embed="rId5">
            <a:extLst>
              <a:ext uri="{28A0092B-C50C-407E-A947-70E740481C1C}">
                <a14:useLocalDpi xmlns:a14="http://schemas.microsoft.com/office/drawing/2010/main" val="0"/>
              </a:ext>
            </a:extLst>
          </a:blip>
          <a:srcRect t="60587" b="-1"/>
          <a:stretch/>
        </p:blipFill>
        <p:spPr>
          <a:xfrm>
            <a:off x="6095764" y="2502501"/>
            <a:ext cx="6093620" cy="3465906"/>
          </a:xfrm>
          <a:prstGeom prst="rect">
            <a:avLst/>
          </a:prstGeom>
        </p:spPr>
      </p:pic>
    </p:spTree>
    <p:custDataLst>
      <p:tags r:id="rId1"/>
    </p:custDataLst>
    <p:extLst>
      <p:ext uri="{BB962C8B-B14F-4D97-AF65-F5344CB8AC3E}">
        <p14:creationId xmlns:p14="http://schemas.microsoft.com/office/powerpoint/2010/main" val="401735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9061B44-3250-45F8-BA5F-43305B0FB339}"/>
              </a:ext>
            </a:extLst>
          </p:cNvPr>
          <p:cNvSpPr/>
          <p:nvPr/>
        </p:nvSpPr>
        <p:spPr>
          <a:xfrm>
            <a:off x="-238" y="-1974"/>
            <a:ext cx="6096237" cy="2566179"/>
          </a:xfrm>
          <a:prstGeom prst="rect">
            <a:avLst/>
          </a:prstGeom>
          <a:solidFill>
            <a:schemeClr val="tx2"/>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en-US" sz="3119" b="0" i="0" u="none" strike="noStrike" kern="0" cap="none" spc="0" normalizeH="0" baseline="0" noProof="0">
              <a:ln>
                <a:noFill/>
              </a:ln>
              <a:solidFill>
                <a:srgbClr val="FFFFFF"/>
              </a:solidFill>
              <a:effectLst/>
              <a:uLnTx/>
              <a:uFillTx/>
              <a:latin typeface="Source Sans Pro" panose="020B0503030403020204" pitchFamily="34" charset="0"/>
              <a:ea typeface="+mn-ea"/>
              <a:cs typeface="+mn-cs"/>
            </a:endParaRPr>
          </a:p>
        </p:txBody>
      </p:sp>
      <p:sp>
        <p:nvSpPr>
          <p:cNvPr id="7" name="Text Placeholder 1">
            <a:extLst>
              <a:ext uri="{FF2B5EF4-FFF2-40B4-BE49-F238E27FC236}">
                <a16:creationId xmlns:a16="http://schemas.microsoft.com/office/drawing/2014/main" id="{DD43DCB8-8607-41FA-A336-C2F73C8F11DA}"/>
              </a:ext>
            </a:extLst>
          </p:cNvPr>
          <p:cNvSpPr txBox="1">
            <a:spLocks/>
          </p:cNvSpPr>
          <p:nvPr/>
        </p:nvSpPr>
        <p:spPr>
          <a:xfrm>
            <a:off x="4760" y="0"/>
            <a:ext cx="6088387" cy="2501307"/>
          </a:xfrm>
          <a:prstGeom prst="rect">
            <a:avLst/>
          </a:prstGeom>
        </p:spPr>
        <p:txBody>
          <a:bodyPr anchor="ctr"/>
          <a:lstStyle>
            <a:lvl1pPr marL="0" indent="0" algn="ctr" defTabSz="914400" rtl="0" eaLnBrk="1" latinLnBrk="0" hangingPunct="1">
              <a:lnSpc>
                <a:spcPct val="105000"/>
              </a:lnSpc>
              <a:spcBef>
                <a:spcPts val="1000"/>
              </a:spcBef>
              <a:buClr>
                <a:schemeClr val="tx2"/>
              </a:buClr>
              <a:buFontTx/>
              <a:buNone/>
              <a:defRPr sz="1800" kern="1200">
                <a:solidFill>
                  <a:schemeClr val="bg1"/>
                </a:solidFill>
                <a:latin typeface="+mn-lt"/>
                <a:ea typeface="+mn-ea"/>
                <a:cs typeface="+mn-cs"/>
              </a:defRPr>
            </a:lvl1pPr>
            <a:lvl2pPr marL="538163" indent="-271463" algn="l" defTabSz="914400" rtl="0" eaLnBrk="1" latinLnBrk="0" hangingPunct="1">
              <a:lnSpc>
                <a:spcPct val="105000"/>
              </a:lnSpc>
              <a:spcBef>
                <a:spcPts val="500"/>
              </a:spcBef>
              <a:buClr>
                <a:schemeClr val="tx1"/>
              </a:buClr>
              <a:buFont typeface="Source Sans Pro" panose="020B0503030403020204" pitchFamily="34" charset="0"/>
              <a:buChar char="–"/>
              <a:defRPr sz="1600" kern="1200">
                <a:solidFill>
                  <a:schemeClr val="tx1"/>
                </a:solidFill>
                <a:latin typeface="+mn-lt"/>
                <a:ea typeface="+mn-ea"/>
                <a:cs typeface="+mn-cs"/>
              </a:defRPr>
            </a:lvl2pPr>
            <a:lvl3pPr marL="749300" indent="-209550" algn="l" defTabSz="914400" rtl="0" eaLnBrk="1" latinLnBrk="0" hangingPunct="1">
              <a:lnSpc>
                <a:spcPct val="105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3pPr>
            <a:lvl4pPr marL="958850" indent="-20955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4pPr>
            <a:lvl5pPr marL="1123950" indent="-16510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400" dirty="0"/>
              <a:t>Our innovative product </a:t>
            </a:r>
            <a:br>
              <a:rPr lang="en-IN" sz="2400" dirty="0"/>
            </a:br>
            <a:r>
              <a:rPr lang="en-IN" sz="2400" dirty="0"/>
              <a:t>offers the best quality </a:t>
            </a:r>
            <a:br>
              <a:rPr lang="en-IN" sz="2400" dirty="0"/>
            </a:br>
            <a:r>
              <a:rPr lang="en-IN" sz="2400" dirty="0"/>
              <a:t>and performance</a:t>
            </a:r>
          </a:p>
        </p:txBody>
      </p:sp>
      <p:pic>
        <p:nvPicPr>
          <p:cNvPr id="10" name="Picture 9"/>
          <p:cNvPicPr>
            <a:picLocks noChangeAspect="1"/>
          </p:cNvPicPr>
          <p:nvPr/>
        </p:nvPicPr>
        <p:blipFill rotWithShape="1">
          <a:blip r:embed="rId4"/>
          <a:srcRect l="-15117" t="9248" r="-12177" b="3490"/>
          <a:stretch/>
        </p:blipFill>
        <p:spPr>
          <a:xfrm>
            <a:off x="-1" y="2501307"/>
            <a:ext cx="6098381" cy="3467100"/>
          </a:xfrm>
          <a:prstGeom prst="rect">
            <a:avLst/>
          </a:prstGeom>
          <a:solidFill>
            <a:schemeClr val="bg1"/>
          </a:solidFill>
        </p:spPr>
      </p:pic>
      <p:sp>
        <p:nvSpPr>
          <p:cNvPr id="26" name="Slide Number Placeholder 25">
            <a:extLst>
              <a:ext uri="{FF2B5EF4-FFF2-40B4-BE49-F238E27FC236}">
                <a16:creationId xmlns:a16="http://schemas.microsoft.com/office/drawing/2014/main" id="{88E851D9-D482-4B7D-9D3B-D0E182237CDC}"/>
              </a:ext>
            </a:extLst>
          </p:cNvPr>
          <p:cNvSpPr>
            <a:spLocks noGrp="1"/>
          </p:cNvSpPr>
          <p:nvPr>
            <p:ph type="sldNum" sz="quarter" idx="12"/>
          </p:nvPr>
        </p:nvSpPr>
        <p:spPr/>
        <p:txBody>
          <a:bodyPr/>
          <a:lstStyle/>
          <a:p>
            <a:fld id="{0FB90C2E-4A2E-4FB3-9E31-0E4408463F2B}" type="slidenum">
              <a:rPr lang="en-US" smtClean="0"/>
              <a:pPr/>
              <a:t>4</a:t>
            </a:fld>
            <a:endParaRPr lang="en-US"/>
          </a:p>
        </p:txBody>
      </p:sp>
      <p:sp>
        <p:nvSpPr>
          <p:cNvPr id="6" name="Text Placeholder 2">
            <a:extLst>
              <a:ext uri="{FF2B5EF4-FFF2-40B4-BE49-F238E27FC236}">
                <a16:creationId xmlns:a16="http://schemas.microsoft.com/office/drawing/2014/main" id="{15E7EABC-CEC5-4C6B-AA07-E8CC6C740D5B}"/>
              </a:ext>
            </a:extLst>
          </p:cNvPr>
          <p:cNvSpPr txBox="1">
            <a:spLocks/>
          </p:cNvSpPr>
          <p:nvPr/>
        </p:nvSpPr>
        <p:spPr>
          <a:xfrm>
            <a:off x="4118353" y="656968"/>
            <a:ext cx="5759060" cy="732181"/>
          </a:xfrm>
          <a:prstGeom prst="rect">
            <a:avLst/>
          </a:prstGeom>
        </p:spPr>
        <p:txBody>
          <a:bodyPr anchor="ctr"/>
          <a:lstStyle>
            <a:lvl1pPr marL="0" indent="0" algn="ctr" defTabSz="914400" rtl="0" eaLnBrk="1" latinLnBrk="0" hangingPunct="1">
              <a:lnSpc>
                <a:spcPct val="105000"/>
              </a:lnSpc>
              <a:spcBef>
                <a:spcPts val="1000"/>
              </a:spcBef>
              <a:buClr>
                <a:schemeClr val="tx2"/>
              </a:buClr>
              <a:buFontTx/>
              <a:buNone/>
              <a:defRPr sz="1800" kern="1200">
                <a:solidFill>
                  <a:schemeClr val="bg1"/>
                </a:solidFill>
                <a:latin typeface="+mn-lt"/>
                <a:ea typeface="+mn-ea"/>
                <a:cs typeface="+mn-cs"/>
              </a:defRPr>
            </a:lvl1pPr>
            <a:lvl2pPr marL="538163" indent="-271463" algn="l" defTabSz="914400" rtl="0" eaLnBrk="1" latinLnBrk="0" hangingPunct="1">
              <a:lnSpc>
                <a:spcPct val="105000"/>
              </a:lnSpc>
              <a:spcBef>
                <a:spcPts val="500"/>
              </a:spcBef>
              <a:buClr>
                <a:schemeClr val="tx1"/>
              </a:buClr>
              <a:buFont typeface="Source Sans Pro" panose="020B0503030403020204" pitchFamily="34" charset="0"/>
              <a:buChar char="–"/>
              <a:defRPr sz="1600" kern="1200">
                <a:solidFill>
                  <a:schemeClr val="tx1"/>
                </a:solidFill>
                <a:latin typeface="+mn-lt"/>
                <a:ea typeface="+mn-ea"/>
                <a:cs typeface="+mn-cs"/>
              </a:defRPr>
            </a:lvl2pPr>
            <a:lvl3pPr marL="749300" indent="-209550" algn="l" defTabSz="914400" rtl="0" eaLnBrk="1" latinLnBrk="0" hangingPunct="1">
              <a:lnSpc>
                <a:spcPct val="105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3pPr>
            <a:lvl4pPr marL="958850" indent="-20955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4pPr>
            <a:lvl5pPr marL="1123950" indent="-16510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text</a:t>
            </a:r>
          </a:p>
        </p:txBody>
      </p:sp>
      <p:sp>
        <p:nvSpPr>
          <p:cNvPr id="8" name="Rectangle 1">
            <a:extLst>
              <a:ext uri="{FF2B5EF4-FFF2-40B4-BE49-F238E27FC236}">
                <a16:creationId xmlns:a16="http://schemas.microsoft.com/office/drawing/2014/main" id="{49061B44-3250-45F8-BA5F-43305B0FB339}"/>
              </a:ext>
            </a:extLst>
          </p:cNvPr>
          <p:cNvSpPr/>
          <p:nvPr/>
        </p:nvSpPr>
        <p:spPr>
          <a:xfrm>
            <a:off x="6095764" y="-1974"/>
            <a:ext cx="6096236" cy="2654557"/>
          </a:xfrm>
          <a:prstGeom prst="rect">
            <a:avLst/>
          </a:prstGeom>
          <a:solidFill>
            <a:schemeClr val="accent3"/>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en-US" sz="3119" b="0" i="0" u="none" strike="noStrike" kern="0" cap="none" spc="0" normalizeH="0" baseline="0" noProof="0">
              <a:ln>
                <a:noFill/>
              </a:ln>
              <a:solidFill>
                <a:srgbClr val="FFFFFF"/>
              </a:solidFill>
              <a:effectLst/>
              <a:uLnTx/>
              <a:uFillTx/>
              <a:latin typeface="Source Sans Pro" panose="020B0503030403020204" pitchFamily="34" charset="0"/>
              <a:ea typeface="+mn-ea"/>
              <a:cs typeface="+mn-cs"/>
            </a:endParaRPr>
          </a:p>
        </p:txBody>
      </p:sp>
      <p:sp>
        <p:nvSpPr>
          <p:cNvPr id="9" name="Text Placeholder 1">
            <a:extLst>
              <a:ext uri="{FF2B5EF4-FFF2-40B4-BE49-F238E27FC236}">
                <a16:creationId xmlns:a16="http://schemas.microsoft.com/office/drawing/2014/main" id="{DD43DCB8-8607-41FA-A336-C2F73C8F11DA}"/>
              </a:ext>
            </a:extLst>
          </p:cNvPr>
          <p:cNvSpPr txBox="1">
            <a:spLocks/>
          </p:cNvSpPr>
          <p:nvPr/>
        </p:nvSpPr>
        <p:spPr>
          <a:xfrm>
            <a:off x="6724553" y="-1587"/>
            <a:ext cx="4838658" cy="2485678"/>
          </a:xfrm>
          <a:prstGeom prst="rect">
            <a:avLst/>
          </a:prstGeom>
        </p:spPr>
        <p:txBody>
          <a:bodyPr anchor="ctr"/>
          <a:lstStyle>
            <a:lvl1pPr marL="0" indent="0" algn="ctr" defTabSz="914400" rtl="0" eaLnBrk="1" latinLnBrk="0" hangingPunct="1">
              <a:lnSpc>
                <a:spcPct val="105000"/>
              </a:lnSpc>
              <a:spcBef>
                <a:spcPts val="1000"/>
              </a:spcBef>
              <a:buClr>
                <a:schemeClr val="tx2"/>
              </a:buClr>
              <a:buFontTx/>
              <a:buNone/>
              <a:defRPr sz="1800" kern="1200">
                <a:solidFill>
                  <a:schemeClr val="bg1"/>
                </a:solidFill>
                <a:latin typeface="+mn-lt"/>
                <a:ea typeface="+mn-ea"/>
                <a:cs typeface="+mn-cs"/>
              </a:defRPr>
            </a:lvl1pPr>
            <a:lvl2pPr marL="538163" indent="-271463" algn="l" defTabSz="914400" rtl="0" eaLnBrk="1" latinLnBrk="0" hangingPunct="1">
              <a:lnSpc>
                <a:spcPct val="105000"/>
              </a:lnSpc>
              <a:spcBef>
                <a:spcPts val="500"/>
              </a:spcBef>
              <a:buClr>
                <a:schemeClr val="tx1"/>
              </a:buClr>
              <a:buFont typeface="Source Sans Pro" panose="020B0503030403020204" pitchFamily="34" charset="0"/>
              <a:buChar char="–"/>
              <a:defRPr sz="1600" kern="1200">
                <a:solidFill>
                  <a:schemeClr val="tx1"/>
                </a:solidFill>
                <a:latin typeface="+mn-lt"/>
                <a:ea typeface="+mn-ea"/>
                <a:cs typeface="+mn-cs"/>
              </a:defRPr>
            </a:lvl2pPr>
            <a:lvl3pPr marL="749300" indent="-209550" algn="l" defTabSz="914400" rtl="0" eaLnBrk="1" latinLnBrk="0" hangingPunct="1">
              <a:lnSpc>
                <a:spcPct val="105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3pPr>
            <a:lvl4pPr marL="958850" indent="-20955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4pPr>
            <a:lvl5pPr marL="1123950" indent="-16510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400" dirty="0">
                <a:latin typeface="+mj-lt"/>
              </a:rPr>
              <a:t>Our </a:t>
            </a:r>
            <a:r>
              <a:rPr lang="en-IN" sz="2400" dirty="0"/>
              <a:t>innovative product</a:t>
            </a:r>
            <a:r>
              <a:rPr lang="en-IN" sz="2400" dirty="0">
                <a:latin typeface="+mj-lt"/>
              </a:rPr>
              <a:t> </a:t>
            </a:r>
            <a:br>
              <a:rPr lang="en-IN" sz="2400" dirty="0">
                <a:latin typeface="+mj-lt"/>
              </a:rPr>
            </a:br>
            <a:r>
              <a:rPr lang="en-IN" sz="2400" dirty="0">
                <a:latin typeface="+mj-lt"/>
              </a:rPr>
              <a:t>ensures that Sally can </a:t>
            </a:r>
            <a:br>
              <a:rPr lang="en-IN" sz="2400" dirty="0">
                <a:latin typeface="+mj-lt"/>
              </a:rPr>
            </a:br>
            <a:r>
              <a:rPr lang="en-IN" sz="2400" dirty="0">
                <a:latin typeface="+mj-lt"/>
              </a:rPr>
              <a:t>go see Sally every day</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60587" b="-1"/>
          <a:stretch/>
        </p:blipFill>
        <p:spPr>
          <a:xfrm>
            <a:off x="6095764" y="2502501"/>
            <a:ext cx="6093620" cy="3465906"/>
          </a:xfrm>
          <a:prstGeom prst="rect">
            <a:avLst/>
          </a:prstGeom>
        </p:spPr>
      </p:pic>
    </p:spTree>
    <p:custDataLst>
      <p:tags r:id="rId1"/>
    </p:custDataLst>
    <p:extLst>
      <p:ext uri="{BB962C8B-B14F-4D97-AF65-F5344CB8AC3E}">
        <p14:creationId xmlns:p14="http://schemas.microsoft.com/office/powerpoint/2010/main" val="25670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Why is storytelling important in B2B marketing?</a:t>
            </a:r>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90C2E-4A2E-4FB3-9E31-0E4408463F2B}" type="slidenum">
              <a:rPr lang="en-US" smtClean="0"/>
              <a:pPr/>
              <a:t>5</a:t>
            </a:fld>
            <a:endParaRPr lang="en-US" dirty="0"/>
          </a:p>
        </p:txBody>
      </p:sp>
      <p:grpSp>
        <p:nvGrpSpPr>
          <p:cNvPr id="13" name="Group 12"/>
          <p:cNvGrpSpPr/>
          <p:nvPr/>
        </p:nvGrpSpPr>
        <p:grpSpPr>
          <a:xfrm>
            <a:off x="6986476" y="2305050"/>
            <a:ext cx="4685285" cy="3620618"/>
            <a:chOff x="7501518" y="2658429"/>
            <a:chExt cx="4227993" cy="3267239"/>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924" r="5652"/>
            <a:stretch/>
          </p:blipFill>
          <p:spPr>
            <a:xfrm flipH="1">
              <a:off x="7575856" y="2740699"/>
              <a:ext cx="4085909" cy="3117513"/>
            </a:xfrm>
            <a:prstGeom prst="rect">
              <a:avLst/>
            </a:prstGeom>
          </p:spPr>
        </p:pic>
        <p:sp>
          <p:nvSpPr>
            <p:cNvPr id="11" name="Half Frame 10"/>
            <p:cNvSpPr/>
            <p:nvPr/>
          </p:nvSpPr>
          <p:spPr bwMode="gray">
            <a:xfrm>
              <a:off x="7501518" y="2658429"/>
              <a:ext cx="488633" cy="411481"/>
            </a:xfrm>
            <a:prstGeom prst="halfFrame">
              <a:avLst>
                <a:gd name="adj1" fmla="val 16045"/>
                <a:gd name="adj2" fmla="val 168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solidFill>
                  <a:schemeClr val="tx1"/>
                </a:solidFill>
              </a:endParaRPr>
            </a:p>
          </p:txBody>
        </p:sp>
        <p:sp>
          <p:nvSpPr>
            <p:cNvPr id="12" name="Half Frame 11"/>
            <p:cNvSpPr/>
            <p:nvPr/>
          </p:nvSpPr>
          <p:spPr bwMode="gray">
            <a:xfrm rot="10800000">
              <a:off x="11240878" y="5514187"/>
              <a:ext cx="488633" cy="411481"/>
            </a:xfrm>
            <a:prstGeom prst="halfFrame">
              <a:avLst>
                <a:gd name="adj1" fmla="val 16045"/>
                <a:gd name="adj2" fmla="val 168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solidFill>
                  <a:schemeClr val="tx1"/>
                </a:solidFill>
              </a:endParaRPr>
            </a:p>
          </p:txBody>
        </p:sp>
      </p:grpSp>
      <p:sp>
        <p:nvSpPr>
          <p:cNvPr id="15" name="Freeform 88">
            <a:extLst>
              <a:ext uri="{FF2B5EF4-FFF2-40B4-BE49-F238E27FC236}">
                <a16:creationId xmlns:a16="http://schemas.microsoft.com/office/drawing/2014/main" id="{C9A1175D-45E6-481B-8531-61BA971C09B0}"/>
              </a:ext>
            </a:extLst>
          </p:cNvPr>
          <p:cNvSpPr>
            <a:spLocks/>
          </p:cNvSpPr>
          <p:nvPr/>
        </p:nvSpPr>
        <p:spPr bwMode="auto">
          <a:xfrm>
            <a:off x="5970874" y="1757082"/>
            <a:ext cx="227815" cy="4198281"/>
          </a:xfrm>
          <a:custGeom>
            <a:avLst/>
            <a:gdLst>
              <a:gd name="T0" fmla="*/ 0 w 53"/>
              <a:gd name="T1" fmla="*/ 905 h 908"/>
              <a:gd name="T2" fmla="*/ 28 w 53"/>
              <a:gd name="T3" fmla="*/ 908 h 908"/>
              <a:gd name="T4" fmla="*/ 53 w 53"/>
              <a:gd name="T5" fmla="*/ 905 h 908"/>
              <a:gd name="T6" fmla="*/ 53 w 53"/>
              <a:gd name="T7" fmla="*/ 6 h 908"/>
              <a:gd name="T8" fmla="*/ 25 w 53"/>
              <a:gd name="T9" fmla="*/ 0 h 908"/>
              <a:gd name="T10" fmla="*/ 0 w 53"/>
              <a:gd name="T11" fmla="*/ 6 h 908"/>
              <a:gd name="T12" fmla="*/ 0 w 53"/>
              <a:gd name="T13" fmla="*/ 905 h 908"/>
            </a:gdLst>
            <a:ahLst/>
            <a:cxnLst>
              <a:cxn ang="0">
                <a:pos x="T0" y="T1"/>
              </a:cxn>
              <a:cxn ang="0">
                <a:pos x="T2" y="T3"/>
              </a:cxn>
              <a:cxn ang="0">
                <a:pos x="T4" y="T5"/>
              </a:cxn>
              <a:cxn ang="0">
                <a:pos x="T6" y="T7"/>
              </a:cxn>
              <a:cxn ang="0">
                <a:pos x="T8" y="T9"/>
              </a:cxn>
              <a:cxn ang="0">
                <a:pos x="T10" y="T11"/>
              </a:cxn>
              <a:cxn ang="0">
                <a:pos x="T12" y="T13"/>
              </a:cxn>
            </a:cxnLst>
            <a:rect l="0" t="0" r="r" b="b"/>
            <a:pathLst>
              <a:path w="53" h="908">
                <a:moveTo>
                  <a:pt x="0" y="905"/>
                </a:moveTo>
                <a:cubicBezTo>
                  <a:pt x="0" y="905"/>
                  <a:pt x="12" y="908"/>
                  <a:pt x="28" y="908"/>
                </a:cubicBezTo>
                <a:cubicBezTo>
                  <a:pt x="43" y="908"/>
                  <a:pt x="53" y="905"/>
                  <a:pt x="53" y="905"/>
                </a:cubicBezTo>
                <a:cubicBezTo>
                  <a:pt x="53" y="6"/>
                  <a:pt x="53" y="6"/>
                  <a:pt x="53" y="6"/>
                </a:cubicBezTo>
                <a:cubicBezTo>
                  <a:pt x="53" y="6"/>
                  <a:pt x="42" y="0"/>
                  <a:pt x="25" y="0"/>
                </a:cubicBezTo>
                <a:cubicBezTo>
                  <a:pt x="9" y="0"/>
                  <a:pt x="0" y="6"/>
                  <a:pt x="0" y="6"/>
                </a:cubicBezTo>
                <a:lnTo>
                  <a:pt x="0" y="905"/>
                </a:lnTo>
                <a:close/>
              </a:path>
            </a:pathLst>
          </a:custGeom>
          <a:solidFill>
            <a:srgbClr val="E6E7E8"/>
          </a:solidFill>
          <a:ln>
            <a:noFill/>
          </a:ln>
        </p:spPr>
        <p:txBody>
          <a:bodyPr vert="horz" wrap="square" lIns="91440" tIns="45720" rIns="91440" bIns="45720" numCol="1" anchor="t" anchorCtr="0" compatLnSpc="1">
            <a:prstTxWarp prst="textNoShape">
              <a:avLst/>
            </a:prstTxWarp>
          </a:bodyPr>
          <a:lstStyle/>
          <a:p>
            <a:endParaRPr lang="id-ID" sz="2400">
              <a:cs typeface="+mn-ea"/>
              <a:sym typeface="+mn-lt"/>
            </a:endParaRPr>
          </a:p>
        </p:txBody>
      </p:sp>
      <p:grpSp>
        <p:nvGrpSpPr>
          <p:cNvPr id="35" name="Group 34"/>
          <p:cNvGrpSpPr/>
          <p:nvPr/>
        </p:nvGrpSpPr>
        <p:grpSpPr>
          <a:xfrm>
            <a:off x="5923381" y="3286383"/>
            <a:ext cx="1794414" cy="535908"/>
            <a:chOff x="5932905" y="2790696"/>
            <a:chExt cx="1794414" cy="535908"/>
          </a:xfrm>
        </p:grpSpPr>
        <p:sp>
          <p:nvSpPr>
            <p:cNvPr id="22" name="Freeform 91">
              <a:extLst>
                <a:ext uri="{FF2B5EF4-FFF2-40B4-BE49-F238E27FC236}">
                  <a16:creationId xmlns:a16="http://schemas.microsoft.com/office/drawing/2014/main" id="{0963B2E3-907D-411D-A97D-E17CEA1582E9}"/>
                </a:ext>
              </a:extLst>
            </p:cNvPr>
            <p:cNvSpPr>
              <a:spLocks/>
            </p:cNvSpPr>
            <p:nvPr/>
          </p:nvSpPr>
          <p:spPr bwMode="auto">
            <a:xfrm>
              <a:off x="5932905" y="2806571"/>
              <a:ext cx="317559" cy="466446"/>
            </a:xfrm>
            <a:custGeom>
              <a:avLst/>
              <a:gdLst>
                <a:gd name="T0" fmla="*/ 0 w 68"/>
                <a:gd name="T1" fmla="*/ 128 h 130"/>
                <a:gd name="T2" fmla="*/ 36 w 68"/>
                <a:gd name="T3" fmla="*/ 130 h 130"/>
                <a:gd name="T4" fmla="*/ 68 w 68"/>
                <a:gd name="T5" fmla="*/ 128 h 130"/>
                <a:gd name="T6" fmla="*/ 68 w 68"/>
                <a:gd name="T7" fmla="*/ 4 h 130"/>
                <a:gd name="T8" fmla="*/ 33 w 68"/>
                <a:gd name="T9" fmla="*/ 0 h 130"/>
                <a:gd name="T10" fmla="*/ 0 w 68"/>
                <a:gd name="T11" fmla="*/ 4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4"/>
                    <a:pt x="68" y="4"/>
                    <a:pt x="68" y="4"/>
                  </a:cubicBezTo>
                  <a:cubicBezTo>
                    <a:pt x="68" y="4"/>
                    <a:pt x="54" y="0"/>
                    <a:pt x="33" y="0"/>
                  </a:cubicBezTo>
                  <a:cubicBezTo>
                    <a:pt x="12" y="0"/>
                    <a:pt x="0" y="4"/>
                    <a:pt x="0" y="4"/>
                  </a:cubicBezTo>
                  <a:lnTo>
                    <a:pt x="0" y="128"/>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id-ID" sz="2400" dirty="0">
                <a:solidFill>
                  <a:schemeClr val="bg2"/>
                </a:solidFill>
                <a:cs typeface="+mn-ea"/>
                <a:sym typeface="+mn-lt"/>
              </a:endParaRPr>
            </a:p>
          </p:txBody>
        </p:sp>
        <p:sp>
          <p:nvSpPr>
            <p:cNvPr id="23" name="Freeform 94">
              <a:extLst>
                <a:ext uri="{FF2B5EF4-FFF2-40B4-BE49-F238E27FC236}">
                  <a16:creationId xmlns:a16="http://schemas.microsoft.com/office/drawing/2014/main" id="{70DCCAA6-3F5B-4253-9376-DCA18CFAEF12}"/>
                </a:ext>
              </a:extLst>
            </p:cNvPr>
            <p:cNvSpPr>
              <a:spLocks/>
            </p:cNvSpPr>
            <p:nvPr/>
          </p:nvSpPr>
          <p:spPr bwMode="auto">
            <a:xfrm>
              <a:off x="6201232" y="2790696"/>
              <a:ext cx="1526087" cy="535908"/>
            </a:xfrm>
            <a:custGeom>
              <a:avLst/>
              <a:gdLst>
                <a:gd name="T0" fmla="*/ 913 w 1159"/>
                <a:gd name="T1" fmla="*/ 0 h 407"/>
                <a:gd name="T2" fmla="*/ 0 w 1159"/>
                <a:gd name="T3" fmla="*/ 70 h 407"/>
                <a:gd name="T4" fmla="*/ 0 w 1159"/>
                <a:gd name="T5" fmla="*/ 324 h 407"/>
                <a:gd name="T6" fmla="*/ 913 w 1159"/>
                <a:gd name="T7" fmla="*/ 407 h 407"/>
                <a:gd name="T8" fmla="*/ 1159 w 1159"/>
                <a:gd name="T9" fmla="*/ 216 h 407"/>
                <a:gd name="T10" fmla="*/ 1159 w 1159"/>
                <a:gd name="T11" fmla="*/ 194 h 407"/>
                <a:gd name="T12" fmla="*/ 913 w 1159"/>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159" h="407">
                  <a:moveTo>
                    <a:pt x="913" y="0"/>
                  </a:moveTo>
                  <a:lnTo>
                    <a:pt x="0" y="70"/>
                  </a:lnTo>
                  <a:lnTo>
                    <a:pt x="0" y="324"/>
                  </a:lnTo>
                  <a:lnTo>
                    <a:pt x="913" y="407"/>
                  </a:lnTo>
                  <a:lnTo>
                    <a:pt x="1159" y="216"/>
                  </a:lnTo>
                  <a:lnTo>
                    <a:pt x="1159" y="194"/>
                  </a:lnTo>
                  <a:lnTo>
                    <a:pt x="913" y="0"/>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endParaRPr lang="id-ID" sz="2400">
                <a:solidFill>
                  <a:schemeClr val="bg2"/>
                </a:solidFill>
                <a:cs typeface="+mn-ea"/>
                <a:sym typeface="+mn-lt"/>
              </a:endParaRPr>
            </a:p>
          </p:txBody>
        </p:sp>
      </p:grpSp>
      <p:sp>
        <p:nvSpPr>
          <p:cNvPr id="36" name="Heart 35"/>
          <p:cNvSpPr/>
          <p:nvPr/>
        </p:nvSpPr>
        <p:spPr bwMode="gray">
          <a:xfrm>
            <a:off x="6966594" y="3423733"/>
            <a:ext cx="290623" cy="290623"/>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grpSp>
        <p:nvGrpSpPr>
          <p:cNvPr id="58" name="Group 57"/>
          <p:cNvGrpSpPr/>
          <p:nvPr/>
        </p:nvGrpSpPr>
        <p:grpSpPr>
          <a:xfrm>
            <a:off x="6870814" y="1364617"/>
            <a:ext cx="4800947" cy="760067"/>
            <a:chOff x="514666" y="1468783"/>
            <a:chExt cx="4800947" cy="760067"/>
          </a:xfrm>
        </p:grpSpPr>
        <p:sp>
          <p:nvSpPr>
            <p:cNvPr id="59" name="Rectangle 58">
              <a:extLst>
                <a:ext uri="{FF2B5EF4-FFF2-40B4-BE49-F238E27FC236}">
                  <a16:creationId xmlns:a16="http://schemas.microsoft.com/office/drawing/2014/main" id="{70AFABC4-12B1-4E5C-90DA-6AC630087C29}"/>
                </a:ext>
              </a:extLst>
            </p:cNvPr>
            <p:cNvSpPr/>
            <p:nvPr/>
          </p:nvSpPr>
          <p:spPr bwMode="auto">
            <a:xfrm>
              <a:off x="585796" y="1609405"/>
              <a:ext cx="4543419" cy="521756"/>
            </a:xfrm>
            <a:prstGeom prst="rect">
              <a:avLst/>
            </a:prstGeom>
            <a:solidFill>
              <a:schemeClr val="bg1"/>
            </a:solidFill>
            <a:ln w="12700" cap="flat" cmpd="sng" algn="ctr">
              <a:solidFill>
                <a:schemeClr val="bg2"/>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US" sz="2133" dirty="0">
                <a:solidFill>
                  <a:srgbClr val="FFFFFF"/>
                </a:solidFill>
                <a:latin typeface="Arial" charset="0"/>
              </a:endParaRPr>
            </a:p>
          </p:txBody>
        </p:sp>
        <p:sp>
          <p:nvSpPr>
            <p:cNvPr id="60" name="Rectangle 59">
              <a:extLst>
                <a:ext uri="{FF2B5EF4-FFF2-40B4-BE49-F238E27FC236}">
                  <a16:creationId xmlns:a16="http://schemas.microsoft.com/office/drawing/2014/main" id="{BA0E8E3C-8C7D-44BD-92AB-09B19E453C9D}"/>
                </a:ext>
              </a:extLst>
            </p:cNvPr>
            <p:cNvSpPr/>
            <p:nvPr/>
          </p:nvSpPr>
          <p:spPr bwMode="auto">
            <a:xfrm>
              <a:off x="4982906" y="1566863"/>
              <a:ext cx="225489" cy="138188"/>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US" sz="2133" dirty="0">
                <a:solidFill>
                  <a:srgbClr val="FFFFFF"/>
                </a:solidFill>
                <a:latin typeface="Arial" charset="0"/>
              </a:endParaRPr>
            </a:p>
          </p:txBody>
        </p:sp>
        <p:sp>
          <p:nvSpPr>
            <p:cNvPr id="61" name="Freeform: Shape 177">
              <a:extLst>
                <a:ext uri="{FF2B5EF4-FFF2-40B4-BE49-F238E27FC236}">
                  <a16:creationId xmlns:a16="http://schemas.microsoft.com/office/drawing/2014/main" id="{175D7CD6-E2CC-42AA-B238-CFE2363EEFD0}"/>
                </a:ext>
              </a:extLst>
            </p:cNvPr>
            <p:cNvSpPr/>
            <p:nvPr/>
          </p:nvSpPr>
          <p:spPr>
            <a:xfrm>
              <a:off x="5017104" y="1468783"/>
              <a:ext cx="298509" cy="222480"/>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bwMode="gray">
            <a:xfrm>
              <a:off x="514666" y="1757082"/>
              <a:ext cx="4247834" cy="471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grpSp>
      <p:sp>
        <p:nvSpPr>
          <p:cNvPr id="63" name="Rectangle 62"/>
          <p:cNvSpPr/>
          <p:nvPr/>
        </p:nvSpPr>
        <p:spPr>
          <a:xfrm>
            <a:off x="7943283" y="1578525"/>
            <a:ext cx="2652515" cy="369332"/>
          </a:xfrm>
          <a:prstGeom prst="rect">
            <a:avLst/>
          </a:prstGeom>
        </p:spPr>
        <p:txBody>
          <a:bodyPr wrap="square">
            <a:spAutoFit/>
          </a:bodyPr>
          <a:lstStyle/>
          <a:p>
            <a:pPr algn="ctr"/>
            <a:r>
              <a:rPr lang="en-US" b="1" dirty="0">
                <a:solidFill>
                  <a:schemeClr val="accent3"/>
                </a:solidFill>
              </a:rPr>
              <a:t>This is great, I like it!</a:t>
            </a:r>
          </a:p>
        </p:txBody>
      </p:sp>
      <p:grpSp>
        <p:nvGrpSpPr>
          <p:cNvPr id="40" name="Group 39">
            <a:extLst>
              <a:ext uri="{FF2B5EF4-FFF2-40B4-BE49-F238E27FC236}">
                <a16:creationId xmlns:a16="http://schemas.microsoft.com/office/drawing/2014/main" id="{6633E577-FFC3-460C-9571-D528392E7C1A}"/>
              </a:ext>
            </a:extLst>
          </p:cNvPr>
          <p:cNvGrpSpPr/>
          <p:nvPr/>
        </p:nvGrpSpPr>
        <p:grpSpPr>
          <a:xfrm>
            <a:off x="2349443" y="5285371"/>
            <a:ext cx="1548326" cy="638175"/>
            <a:chOff x="1419088" y="5178781"/>
            <a:chExt cx="1548326" cy="638175"/>
          </a:xfrm>
        </p:grpSpPr>
        <p:pic>
          <p:nvPicPr>
            <p:cNvPr id="41" name="Picture 2" descr="Related image">
              <a:extLst>
                <a:ext uri="{FF2B5EF4-FFF2-40B4-BE49-F238E27FC236}">
                  <a16:creationId xmlns:a16="http://schemas.microsoft.com/office/drawing/2014/main" id="{B2D17136-7A20-4D78-9295-6F1F766284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97" t="18411" r="17741" b="21518"/>
            <a:stretch/>
          </p:blipFill>
          <p:spPr bwMode="auto">
            <a:xfrm>
              <a:off x="1419088" y="5178781"/>
              <a:ext cx="1114425" cy="63817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442A3F5-952E-48E4-ACC4-7AC2A273094D}"/>
                </a:ext>
              </a:extLst>
            </p:cNvPr>
            <p:cNvSpPr txBox="1"/>
            <p:nvPr/>
          </p:nvSpPr>
          <p:spPr bwMode="gray">
            <a:xfrm>
              <a:off x="2021578" y="5226991"/>
              <a:ext cx="945836" cy="297004"/>
            </a:xfrm>
            <a:prstGeom prst="rect">
              <a:avLst/>
            </a:prstGeom>
            <a:noFill/>
          </p:spPr>
          <p:txBody>
            <a:bodyPr wrap="none" rtlCol="0">
              <a:spAutoFit/>
            </a:bodyPr>
            <a:lstStyle/>
            <a:p>
              <a:pPr>
                <a:lnSpc>
                  <a:spcPct val="95000"/>
                </a:lnSpc>
                <a:spcBef>
                  <a:spcPts val="400"/>
                </a:spcBef>
              </a:pPr>
              <a:r>
                <a:rPr lang="en-US" sz="1400" dirty="0">
                  <a:solidFill>
                    <a:schemeClr val="tx2"/>
                  </a:solidFill>
                </a:rPr>
                <a:t>case study</a:t>
              </a:r>
              <a:endParaRPr lang="en-IN" sz="1400" dirty="0">
                <a:solidFill>
                  <a:schemeClr val="tx2"/>
                </a:solidFill>
              </a:endParaRPr>
            </a:p>
          </p:txBody>
        </p:sp>
      </p:grpSp>
      <p:graphicFrame>
        <p:nvGraphicFramePr>
          <p:cNvPr id="25" name="Content Placeholder 9">
            <a:extLst>
              <a:ext uri="{FF2B5EF4-FFF2-40B4-BE49-F238E27FC236}">
                <a16:creationId xmlns:a16="http://schemas.microsoft.com/office/drawing/2014/main" id="{3BE5B83F-1E81-49DD-BA6D-9E98A7474FE4}"/>
              </a:ext>
            </a:extLst>
          </p:cNvPr>
          <p:cNvGraphicFramePr>
            <a:graphicFrameLocks/>
          </p:cNvGraphicFramePr>
          <p:nvPr>
            <p:extLst>
              <p:ext uri="{D42A27DB-BD31-4B8C-83A1-F6EECF244321}">
                <p14:modId xmlns:p14="http://schemas.microsoft.com/office/powerpoint/2010/main" val="4207808709"/>
              </p:ext>
            </p:extLst>
          </p:nvPr>
        </p:nvGraphicFramePr>
        <p:xfrm>
          <a:off x="439504" y="1766117"/>
          <a:ext cx="5117162" cy="30475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6677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Storytelling will boost your marketing efforts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B90C2E-4A2E-4FB3-9E31-0E4408463F2B}" type="slidenum">
              <a:rPr lang="en-US" smtClean="0"/>
              <a:pPr/>
              <a:t>6</a:t>
            </a:fld>
            <a:endParaRPr lang="en-US" dirty="0"/>
          </a:p>
        </p:txBody>
      </p:sp>
      <p:sp>
        <p:nvSpPr>
          <p:cNvPr id="6" name="Half Frame 5"/>
          <p:cNvSpPr/>
          <p:nvPr/>
        </p:nvSpPr>
        <p:spPr bwMode="gray">
          <a:xfrm>
            <a:off x="514666" y="1290811"/>
            <a:ext cx="488633" cy="411481"/>
          </a:xfrm>
          <a:prstGeom prst="halfFrame">
            <a:avLst>
              <a:gd name="adj1" fmla="val 16045"/>
              <a:gd name="adj2" fmla="val 168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solidFill>
                <a:schemeClr val="tx1"/>
              </a:solidFill>
            </a:endParaRPr>
          </a:p>
        </p:txBody>
      </p:sp>
      <p:sp>
        <p:nvSpPr>
          <p:cNvPr id="7" name="Half Frame 6"/>
          <p:cNvSpPr/>
          <p:nvPr/>
        </p:nvSpPr>
        <p:spPr bwMode="gray">
          <a:xfrm rot="10800000">
            <a:off x="6073414" y="5155709"/>
            <a:ext cx="488633" cy="411481"/>
          </a:xfrm>
          <a:prstGeom prst="halfFrame">
            <a:avLst>
              <a:gd name="adj1" fmla="val 16045"/>
              <a:gd name="adj2" fmla="val 168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solidFill>
                <a:schemeClr val="tx1"/>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14836"/>
          <a:stretch/>
        </p:blipFill>
        <p:spPr>
          <a:xfrm>
            <a:off x="584515" y="1355247"/>
            <a:ext cx="5908360" cy="4161793"/>
          </a:xfrm>
          <a:prstGeom prst="rect">
            <a:avLst/>
          </a:prstGeom>
        </p:spPr>
      </p:pic>
      <p:sp>
        <p:nvSpPr>
          <p:cNvPr id="13" name="Oval 12">
            <a:extLst>
              <a:ext uri="{FF2B5EF4-FFF2-40B4-BE49-F238E27FC236}">
                <a16:creationId xmlns:a16="http://schemas.microsoft.com/office/drawing/2014/main" id="{12985270-C6B2-4926-88E6-7A6A5BE22170}"/>
              </a:ext>
            </a:extLst>
          </p:cNvPr>
          <p:cNvSpPr/>
          <p:nvPr/>
        </p:nvSpPr>
        <p:spPr bwMode="gray">
          <a:xfrm>
            <a:off x="3446279" y="1702292"/>
            <a:ext cx="1175882" cy="1175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IN" sz="1600" dirty="0">
              <a:solidFill>
                <a:srgbClr val="FF0000"/>
              </a:solidFill>
            </a:endParaRPr>
          </a:p>
        </p:txBody>
      </p:sp>
      <p:sp>
        <p:nvSpPr>
          <p:cNvPr id="14" name="TextBox 13">
            <a:extLst>
              <a:ext uri="{FF2B5EF4-FFF2-40B4-BE49-F238E27FC236}">
                <a16:creationId xmlns:a16="http://schemas.microsoft.com/office/drawing/2014/main" id="{920ACAF2-0A1E-44A4-8022-E9FA846CECE4}"/>
              </a:ext>
            </a:extLst>
          </p:cNvPr>
          <p:cNvSpPr txBox="1"/>
          <p:nvPr/>
        </p:nvSpPr>
        <p:spPr bwMode="gray">
          <a:xfrm rot="316545">
            <a:off x="3432585" y="1823722"/>
            <a:ext cx="1203269" cy="881780"/>
          </a:xfrm>
          <a:prstGeom prst="rect">
            <a:avLst/>
          </a:prstGeom>
          <a:noFill/>
        </p:spPr>
        <p:txBody>
          <a:bodyPr wrap="square" rtlCol="0">
            <a:spAutoFit/>
          </a:bodyPr>
          <a:lstStyle/>
          <a:p>
            <a:pPr algn="ctr">
              <a:lnSpc>
                <a:spcPct val="95000"/>
              </a:lnSpc>
              <a:spcBef>
                <a:spcPts val="400"/>
              </a:spcBef>
            </a:pPr>
            <a:r>
              <a:rPr lang="en-US" b="1" dirty="0">
                <a:solidFill>
                  <a:schemeClr val="tx2"/>
                </a:solidFill>
              </a:rPr>
              <a:t>Once upon a time…</a:t>
            </a:r>
            <a:endParaRPr lang="en-IN" dirty="0">
              <a:solidFill>
                <a:schemeClr val="tx2"/>
              </a:solidFill>
            </a:endParaRPr>
          </a:p>
        </p:txBody>
      </p:sp>
      <p:grpSp>
        <p:nvGrpSpPr>
          <p:cNvPr id="35" name="Group 34"/>
          <p:cNvGrpSpPr/>
          <p:nvPr/>
        </p:nvGrpSpPr>
        <p:grpSpPr>
          <a:xfrm>
            <a:off x="6645785" y="1824468"/>
            <a:ext cx="5088506" cy="3059014"/>
            <a:chOff x="6664257" y="1985819"/>
            <a:chExt cx="5088506" cy="3059014"/>
          </a:xfrm>
        </p:grpSpPr>
        <p:grpSp>
          <p:nvGrpSpPr>
            <p:cNvPr id="27" name="Group 26"/>
            <p:cNvGrpSpPr/>
            <p:nvPr/>
          </p:nvGrpSpPr>
          <p:grpSpPr>
            <a:xfrm>
              <a:off x="6664257" y="1985819"/>
              <a:ext cx="5007501" cy="3059014"/>
              <a:chOff x="5567003" y="1341976"/>
              <a:chExt cx="6597595" cy="4030381"/>
            </a:xfrm>
          </p:grpSpPr>
          <p:sp>
            <p:nvSpPr>
              <p:cNvPr id="15" name="Oval 14">
                <a:extLst>
                  <a:ext uri="{FF2B5EF4-FFF2-40B4-BE49-F238E27FC236}">
                    <a16:creationId xmlns:a16="http://schemas.microsoft.com/office/drawing/2014/main" id="{B9674D09-A98D-4B05-B04B-0AE26AF1B989}"/>
                  </a:ext>
                </a:extLst>
              </p:cNvPr>
              <p:cNvSpPr/>
              <p:nvPr/>
            </p:nvSpPr>
            <p:spPr bwMode="auto">
              <a:xfrm>
                <a:off x="8340810" y="1341976"/>
                <a:ext cx="1924287" cy="1924287"/>
              </a:xfrm>
              <a:prstGeom prst="ellipse">
                <a:avLst/>
              </a:prstGeom>
              <a:solidFill>
                <a:schemeClr val="accent6"/>
              </a:solidFill>
              <a:ln w="38100"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defRPr/>
                </a:pPr>
                <a:endParaRPr lang="en-US" sz="2133" dirty="0">
                  <a:solidFill>
                    <a:srgbClr val="FFFFFF"/>
                  </a:solidFill>
                  <a:latin typeface="Arial" charset="0"/>
                </a:endParaRPr>
              </a:p>
            </p:txBody>
          </p:sp>
          <p:sp>
            <p:nvSpPr>
              <p:cNvPr id="16" name="Oval 15">
                <a:extLst>
                  <a:ext uri="{FF2B5EF4-FFF2-40B4-BE49-F238E27FC236}">
                    <a16:creationId xmlns:a16="http://schemas.microsoft.com/office/drawing/2014/main" id="{74F56455-D309-4754-A880-D77FF2087990}"/>
                  </a:ext>
                </a:extLst>
              </p:cNvPr>
              <p:cNvSpPr/>
              <p:nvPr/>
            </p:nvSpPr>
            <p:spPr bwMode="auto">
              <a:xfrm>
                <a:off x="7118778" y="2401036"/>
                <a:ext cx="1924287" cy="1924287"/>
              </a:xfrm>
              <a:prstGeom prst="ellipse">
                <a:avLst/>
              </a:prstGeom>
              <a:solidFill>
                <a:schemeClr val="accent3"/>
              </a:solidFill>
              <a:ln w="38100"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defRPr/>
                </a:pPr>
                <a:endParaRPr lang="en-US" sz="2133" dirty="0">
                  <a:solidFill>
                    <a:srgbClr val="FFFFFF"/>
                  </a:solidFill>
                  <a:latin typeface="Arial" charset="0"/>
                </a:endParaRPr>
              </a:p>
            </p:txBody>
          </p:sp>
          <p:sp>
            <p:nvSpPr>
              <p:cNvPr id="17" name="Oval 16">
                <a:extLst>
                  <a:ext uri="{FF2B5EF4-FFF2-40B4-BE49-F238E27FC236}">
                    <a16:creationId xmlns:a16="http://schemas.microsoft.com/office/drawing/2014/main" id="{E713DB61-6B7F-4827-BB09-D84931260848}"/>
                  </a:ext>
                </a:extLst>
              </p:cNvPr>
              <p:cNvSpPr/>
              <p:nvPr/>
            </p:nvSpPr>
            <p:spPr bwMode="auto">
              <a:xfrm>
                <a:off x="8340810" y="3448070"/>
                <a:ext cx="1924287" cy="1924287"/>
              </a:xfrm>
              <a:prstGeom prst="ellipse">
                <a:avLst/>
              </a:prstGeom>
              <a:solidFill>
                <a:srgbClr val="6D2077"/>
              </a:solidFill>
              <a:ln w="38100"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defRPr/>
                </a:pPr>
                <a:endParaRPr lang="en-US" sz="2133" dirty="0">
                  <a:solidFill>
                    <a:srgbClr val="FFFFFF"/>
                  </a:solidFill>
                  <a:latin typeface="Arial" charset="0"/>
                </a:endParaRPr>
              </a:p>
            </p:txBody>
          </p:sp>
          <p:grpSp>
            <p:nvGrpSpPr>
              <p:cNvPr id="18" name="Group 17">
                <a:extLst>
                  <a:ext uri="{FF2B5EF4-FFF2-40B4-BE49-F238E27FC236}">
                    <a16:creationId xmlns:a16="http://schemas.microsoft.com/office/drawing/2014/main" id="{CB0FCF5A-2723-4500-8656-67744F44FD3D}"/>
                  </a:ext>
                </a:extLst>
              </p:cNvPr>
              <p:cNvGrpSpPr/>
              <p:nvPr/>
            </p:nvGrpSpPr>
            <p:grpSpPr>
              <a:xfrm>
                <a:off x="10265093" y="2294203"/>
                <a:ext cx="1899504" cy="602045"/>
                <a:chOff x="4818743" y="1596146"/>
                <a:chExt cx="1146190" cy="363283"/>
              </a:xfrm>
            </p:grpSpPr>
            <p:cxnSp>
              <p:nvCxnSpPr>
                <p:cNvPr id="19" name="Straight Connector 18">
                  <a:extLst>
                    <a:ext uri="{FF2B5EF4-FFF2-40B4-BE49-F238E27FC236}">
                      <a16:creationId xmlns:a16="http://schemas.microsoft.com/office/drawing/2014/main" id="{BF675067-CF10-47A0-997F-22B0D8656B60}"/>
                    </a:ext>
                  </a:extLst>
                </p:cNvPr>
                <p:cNvCxnSpPr/>
                <p:nvPr/>
              </p:nvCxnSpPr>
              <p:spPr bwMode="auto">
                <a:xfrm>
                  <a:off x="4818743" y="1596146"/>
                  <a:ext cx="261257" cy="363283"/>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4FE1CB4F-0292-47DD-8C5D-B0DD43B2E002}"/>
                    </a:ext>
                  </a:extLst>
                </p:cNvPr>
                <p:cNvCxnSpPr/>
                <p:nvPr/>
              </p:nvCxnSpPr>
              <p:spPr bwMode="auto">
                <a:xfrm>
                  <a:off x="5080000" y="1959429"/>
                  <a:ext cx="884933" cy="0"/>
                </a:xfrm>
                <a:prstGeom prst="line">
                  <a:avLst/>
                </a:prstGeom>
                <a:solidFill>
                  <a:schemeClr val="accent1"/>
                </a:solidFill>
                <a:ln w="9525" cap="flat" cmpd="sng" algn="ctr">
                  <a:solidFill>
                    <a:schemeClr val="bg2"/>
                  </a:solidFill>
                  <a:prstDash val="solid"/>
                  <a:round/>
                  <a:headEnd type="none" w="med" len="med"/>
                  <a:tailEnd type="oval" w="med" len="med"/>
                </a:ln>
                <a:effectLst/>
              </p:spPr>
            </p:cxnSp>
          </p:grpSp>
          <p:grpSp>
            <p:nvGrpSpPr>
              <p:cNvPr id="21" name="Group 20">
                <a:extLst>
                  <a:ext uri="{FF2B5EF4-FFF2-40B4-BE49-F238E27FC236}">
                    <a16:creationId xmlns:a16="http://schemas.microsoft.com/office/drawing/2014/main" id="{D288B9A7-8010-4C2F-B7E4-B9C261435913}"/>
                  </a:ext>
                </a:extLst>
              </p:cNvPr>
              <p:cNvGrpSpPr/>
              <p:nvPr/>
            </p:nvGrpSpPr>
            <p:grpSpPr>
              <a:xfrm>
                <a:off x="10265095" y="4419773"/>
                <a:ext cx="1899503" cy="602045"/>
                <a:chOff x="4818743" y="1596146"/>
                <a:chExt cx="1146189" cy="363283"/>
              </a:xfrm>
            </p:grpSpPr>
            <p:cxnSp>
              <p:nvCxnSpPr>
                <p:cNvPr id="22" name="Straight Connector 21">
                  <a:extLst>
                    <a:ext uri="{FF2B5EF4-FFF2-40B4-BE49-F238E27FC236}">
                      <a16:creationId xmlns:a16="http://schemas.microsoft.com/office/drawing/2014/main" id="{B054D464-929E-436F-93CF-5AF365AC4254}"/>
                    </a:ext>
                  </a:extLst>
                </p:cNvPr>
                <p:cNvCxnSpPr/>
                <p:nvPr/>
              </p:nvCxnSpPr>
              <p:spPr bwMode="auto">
                <a:xfrm>
                  <a:off x="4818743" y="1596146"/>
                  <a:ext cx="261257" cy="363283"/>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3E726955-72AF-46BD-9B9E-D671FF684550}"/>
                    </a:ext>
                  </a:extLst>
                </p:cNvPr>
                <p:cNvCxnSpPr/>
                <p:nvPr/>
              </p:nvCxnSpPr>
              <p:spPr bwMode="auto">
                <a:xfrm>
                  <a:off x="5080000" y="1959429"/>
                  <a:ext cx="884932" cy="0"/>
                </a:xfrm>
                <a:prstGeom prst="line">
                  <a:avLst/>
                </a:prstGeom>
                <a:solidFill>
                  <a:schemeClr val="accent1"/>
                </a:solidFill>
                <a:ln w="9525" cap="flat" cmpd="sng" algn="ctr">
                  <a:solidFill>
                    <a:schemeClr val="bg2"/>
                  </a:solidFill>
                  <a:prstDash val="solid"/>
                  <a:round/>
                  <a:headEnd type="none" w="med" len="med"/>
                  <a:tailEnd type="oval" w="med" len="med"/>
                </a:ln>
                <a:effectLst/>
              </p:spPr>
            </p:cxnSp>
          </p:grpSp>
          <p:grpSp>
            <p:nvGrpSpPr>
              <p:cNvPr id="24" name="Group 23">
                <a:extLst>
                  <a:ext uri="{FF2B5EF4-FFF2-40B4-BE49-F238E27FC236}">
                    <a16:creationId xmlns:a16="http://schemas.microsoft.com/office/drawing/2014/main" id="{316966A3-1610-4AAB-A4D5-B477A1364548}"/>
                  </a:ext>
                </a:extLst>
              </p:cNvPr>
              <p:cNvGrpSpPr/>
              <p:nvPr/>
            </p:nvGrpSpPr>
            <p:grpSpPr>
              <a:xfrm flipH="1">
                <a:off x="5567003" y="3361944"/>
                <a:ext cx="1551774" cy="602045"/>
                <a:chOff x="4818743" y="1596146"/>
                <a:chExt cx="936364" cy="363283"/>
              </a:xfrm>
            </p:grpSpPr>
            <p:cxnSp>
              <p:nvCxnSpPr>
                <p:cNvPr id="25" name="Straight Connector 24">
                  <a:extLst>
                    <a:ext uri="{FF2B5EF4-FFF2-40B4-BE49-F238E27FC236}">
                      <a16:creationId xmlns:a16="http://schemas.microsoft.com/office/drawing/2014/main" id="{45A2A521-0D11-4279-9294-195A089EBCBA}"/>
                    </a:ext>
                  </a:extLst>
                </p:cNvPr>
                <p:cNvCxnSpPr/>
                <p:nvPr/>
              </p:nvCxnSpPr>
              <p:spPr bwMode="auto">
                <a:xfrm>
                  <a:off x="4818743" y="1596146"/>
                  <a:ext cx="261257" cy="363283"/>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A87E225B-9454-4B34-AD35-89422B567260}"/>
                    </a:ext>
                  </a:extLst>
                </p:cNvPr>
                <p:cNvCxnSpPr/>
                <p:nvPr/>
              </p:nvCxnSpPr>
              <p:spPr bwMode="auto">
                <a:xfrm>
                  <a:off x="5079999" y="1959429"/>
                  <a:ext cx="675108" cy="0"/>
                </a:xfrm>
                <a:prstGeom prst="line">
                  <a:avLst/>
                </a:prstGeom>
                <a:solidFill>
                  <a:schemeClr val="accent1"/>
                </a:solidFill>
                <a:ln w="9525" cap="flat" cmpd="sng" algn="ctr">
                  <a:solidFill>
                    <a:schemeClr val="bg2"/>
                  </a:solidFill>
                  <a:prstDash val="solid"/>
                  <a:round/>
                  <a:headEnd type="none" w="med" len="med"/>
                  <a:tailEnd type="oval" w="med" len="med"/>
                </a:ln>
                <a:effectLst/>
              </p:spPr>
            </p:cxnSp>
          </p:grpSp>
        </p:grpSp>
        <p:sp>
          <p:nvSpPr>
            <p:cNvPr id="32" name="Rectangle 31"/>
            <p:cNvSpPr/>
            <p:nvPr/>
          </p:nvSpPr>
          <p:spPr>
            <a:xfrm>
              <a:off x="10620865" y="2505273"/>
              <a:ext cx="1131898" cy="646331"/>
            </a:xfrm>
            <a:prstGeom prst="rect">
              <a:avLst/>
            </a:prstGeom>
          </p:spPr>
          <p:txBody>
            <a:bodyPr wrap="square">
              <a:spAutoFit/>
            </a:bodyPr>
            <a:lstStyle/>
            <a:p>
              <a:r>
                <a:rPr lang="en-US" b="1" dirty="0"/>
                <a:t>New insights</a:t>
              </a:r>
            </a:p>
          </p:txBody>
        </p:sp>
        <p:sp>
          <p:nvSpPr>
            <p:cNvPr id="33" name="Rectangle 32"/>
            <p:cNvSpPr/>
            <p:nvPr/>
          </p:nvSpPr>
          <p:spPr>
            <a:xfrm>
              <a:off x="6752110" y="3329566"/>
              <a:ext cx="849163" cy="646331"/>
            </a:xfrm>
            <a:prstGeom prst="rect">
              <a:avLst/>
            </a:prstGeom>
          </p:spPr>
          <p:txBody>
            <a:bodyPr wrap="square">
              <a:spAutoFit/>
            </a:bodyPr>
            <a:lstStyle/>
            <a:p>
              <a:r>
                <a:rPr lang="en-US" b="1" dirty="0"/>
                <a:t>New leads</a:t>
              </a:r>
            </a:p>
          </p:txBody>
        </p:sp>
        <p:sp>
          <p:nvSpPr>
            <p:cNvPr id="34" name="Rectangle 33"/>
            <p:cNvSpPr/>
            <p:nvPr/>
          </p:nvSpPr>
          <p:spPr>
            <a:xfrm>
              <a:off x="10577143" y="4113542"/>
              <a:ext cx="1113090" cy="646331"/>
            </a:xfrm>
            <a:prstGeom prst="rect">
              <a:avLst/>
            </a:prstGeom>
          </p:spPr>
          <p:txBody>
            <a:bodyPr wrap="square">
              <a:spAutoFit/>
            </a:bodyPr>
            <a:lstStyle/>
            <a:p>
              <a:r>
                <a:rPr lang="en-US" b="1" dirty="0"/>
                <a:t>Stronger</a:t>
              </a:r>
              <a:br>
                <a:rPr lang="en-US" b="1" dirty="0"/>
              </a:br>
              <a:r>
                <a:rPr lang="en-US" b="1" dirty="0"/>
                <a:t>brand</a:t>
              </a:r>
            </a:p>
          </p:txBody>
        </p:sp>
      </p:grpSp>
      <p:grpSp>
        <p:nvGrpSpPr>
          <p:cNvPr id="50" name="Group 49"/>
          <p:cNvGrpSpPr/>
          <p:nvPr/>
        </p:nvGrpSpPr>
        <p:grpSpPr>
          <a:xfrm>
            <a:off x="8251402" y="2823666"/>
            <a:ext cx="604838" cy="908049"/>
            <a:chOff x="9194801" y="2090738"/>
            <a:chExt cx="604838" cy="908049"/>
          </a:xfrm>
          <a:solidFill>
            <a:schemeClr val="bg1"/>
          </a:solidFill>
        </p:grpSpPr>
        <p:sp>
          <p:nvSpPr>
            <p:cNvPr id="41" name="Freeform 5"/>
            <p:cNvSpPr>
              <a:spLocks/>
            </p:cNvSpPr>
            <p:nvPr/>
          </p:nvSpPr>
          <p:spPr bwMode="auto">
            <a:xfrm>
              <a:off x="9194801" y="2320925"/>
              <a:ext cx="604838" cy="392112"/>
            </a:xfrm>
            <a:custGeom>
              <a:avLst/>
              <a:gdLst>
                <a:gd name="T0" fmla="*/ 105 w 130"/>
                <a:gd name="T1" fmla="*/ 5 h 85"/>
                <a:gd name="T2" fmla="*/ 107 w 130"/>
                <a:gd name="T3" fmla="*/ 0 h 85"/>
                <a:gd name="T4" fmla="*/ 126 w 130"/>
                <a:gd name="T5" fmla="*/ 7 h 85"/>
                <a:gd name="T6" fmla="*/ 129 w 130"/>
                <a:gd name="T7" fmla="*/ 15 h 85"/>
                <a:gd name="T8" fmla="*/ 121 w 130"/>
                <a:gd name="T9" fmla="*/ 25 h 85"/>
                <a:gd name="T10" fmla="*/ 96 w 130"/>
                <a:gd name="T11" fmla="*/ 49 h 85"/>
                <a:gd name="T12" fmla="*/ 82 w 130"/>
                <a:gd name="T13" fmla="*/ 64 h 85"/>
                <a:gd name="T14" fmla="*/ 80 w 130"/>
                <a:gd name="T15" fmla="*/ 70 h 85"/>
                <a:gd name="T16" fmla="*/ 79 w 130"/>
                <a:gd name="T17" fmla="*/ 82 h 85"/>
                <a:gd name="T18" fmla="*/ 79 w 130"/>
                <a:gd name="T19" fmla="*/ 85 h 85"/>
                <a:gd name="T20" fmla="*/ 52 w 130"/>
                <a:gd name="T21" fmla="*/ 85 h 85"/>
                <a:gd name="T22" fmla="*/ 51 w 130"/>
                <a:gd name="T23" fmla="*/ 75 h 85"/>
                <a:gd name="T24" fmla="*/ 45 w 130"/>
                <a:gd name="T25" fmla="*/ 60 h 85"/>
                <a:gd name="T26" fmla="*/ 18 w 130"/>
                <a:gd name="T27" fmla="*/ 34 h 85"/>
                <a:gd name="T28" fmla="*/ 3 w 130"/>
                <a:gd name="T29" fmla="*/ 17 h 85"/>
                <a:gd name="T30" fmla="*/ 2 w 130"/>
                <a:gd name="T31" fmla="*/ 15 h 85"/>
                <a:gd name="T32" fmla="*/ 5 w 130"/>
                <a:gd name="T33" fmla="*/ 7 h 85"/>
                <a:gd name="T34" fmla="*/ 24 w 130"/>
                <a:gd name="T35" fmla="*/ 0 h 85"/>
                <a:gd name="T36" fmla="*/ 25 w 130"/>
                <a:gd name="T37" fmla="*/ 1 h 85"/>
                <a:gd name="T38" fmla="*/ 27 w 130"/>
                <a:gd name="T39" fmla="*/ 5 h 85"/>
                <a:gd name="T40" fmla="*/ 19 w 130"/>
                <a:gd name="T41" fmla="*/ 7 h 85"/>
                <a:gd name="T42" fmla="*/ 15 w 130"/>
                <a:gd name="T43" fmla="*/ 9 h 85"/>
                <a:gd name="T44" fmla="*/ 12 w 130"/>
                <a:gd name="T45" fmla="*/ 12 h 85"/>
                <a:gd name="T46" fmla="*/ 16 w 130"/>
                <a:gd name="T47" fmla="*/ 16 h 85"/>
                <a:gd name="T48" fmla="*/ 24 w 130"/>
                <a:gd name="T49" fmla="*/ 18 h 85"/>
                <a:gd name="T50" fmla="*/ 60 w 130"/>
                <a:gd name="T51" fmla="*/ 22 h 85"/>
                <a:gd name="T52" fmla="*/ 102 w 130"/>
                <a:gd name="T53" fmla="*/ 19 h 85"/>
                <a:gd name="T54" fmla="*/ 114 w 130"/>
                <a:gd name="T55" fmla="*/ 16 h 85"/>
                <a:gd name="T56" fmla="*/ 116 w 130"/>
                <a:gd name="T57" fmla="*/ 15 h 85"/>
                <a:gd name="T58" fmla="*/ 116 w 130"/>
                <a:gd name="T59" fmla="*/ 9 h 85"/>
                <a:gd name="T60" fmla="*/ 107 w 130"/>
                <a:gd name="T61" fmla="*/ 6 h 85"/>
                <a:gd name="T62" fmla="*/ 105 w 130"/>
                <a:gd name="T63"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85">
                  <a:moveTo>
                    <a:pt x="105" y="5"/>
                  </a:moveTo>
                  <a:cubicBezTo>
                    <a:pt x="106" y="3"/>
                    <a:pt x="107" y="2"/>
                    <a:pt x="107" y="0"/>
                  </a:cubicBezTo>
                  <a:cubicBezTo>
                    <a:pt x="114" y="2"/>
                    <a:pt x="120" y="3"/>
                    <a:pt x="126" y="7"/>
                  </a:cubicBezTo>
                  <a:cubicBezTo>
                    <a:pt x="129" y="9"/>
                    <a:pt x="130" y="11"/>
                    <a:pt x="129" y="15"/>
                  </a:cubicBezTo>
                  <a:cubicBezTo>
                    <a:pt x="127" y="19"/>
                    <a:pt x="125" y="22"/>
                    <a:pt x="121" y="25"/>
                  </a:cubicBezTo>
                  <a:cubicBezTo>
                    <a:pt x="113" y="33"/>
                    <a:pt x="104" y="41"/>
                    <a:pt x="96" y="49"/>
                  </a:cubicBezTo>
                  <a:cubicBezTo>
                    <a:pt x="91" y="54"/>
                    <a:pt x="87" y="59"/>
                    <a:pt x="82" y="64"/>
                  </a:cubicBezTo>
                  <a:cubicBezTo>
                    <a:pt x="81" y="65"/>
                    <a:pt x="80" y="67"/>
                    <a:pt x="80" y="70"/>
                  </a:cubicBezTo>
                  <a:cubicBezTo>
                    <a:pt x="80" y="74"/>
                    <a:pt x="79" y="78"/>
                    <a:pt x="79" y="82"/>
                  </a:cubicBezTo>
                  <a:cubicBezTo>
                    <a:pt x="79" y="83"/>
                    <a:pt x="79" y="84"/>
                    <a:pt x="79" y="85"/>
                  </a:cubicBezTo>
                  <a:cubicBezTo>
                    <a:pt x="70" y="82"/>
                    <a:pt x="61" y="81"/>
                    <a:pt x="52" y="85"/>
                  </a:cubicBezTo>
                  <a:cubicBezTo>
                    <a:pt x="51" y="81"/>
                    <a:pt x="51" y="78"/>
                    <a:pt x="51" y="75"/>
                  </a:cubicBezTo>
                  <a:cubicBezTo>
                    <a:pt x="51" y="69"/>
                    <a:pt x="49" y="64"/>
                    <a:pt x="45" y="60"/>
                  </a:cubicBezTo>
                  <a:cubicBezTo>
                    <a:pt x="36" y="52"/>
                    <a:pt x="27" y="43"/>
                    <a:pt x="18" y="34"/>
                  </a:cubicBezTo>
                  <a:cubicBezTo>
                    <a:pt x="13" y="29"/>
                    <a:pt x="8" y="23"/>
                    <a:pt x="3" y="17"/>
                  </a:cubicBezTo>
                  <a:cubicBezTo>
                    <a:pt x="3" y="17"/>
                    <a:pt x="2" y="16"/>
                    <a:pt x="2" y="15"/>
                  </a:cubicBezTo>
                  <a:cubicBezTo>
                    <a:pt x="0" y="11"/>
                    <a:pt x="1" y="9"/>
                    <a:pt x="5" y="7"/>
                  </a:cubicBezTo>
                  <a:cubicBezTo>
                    <a:pt x="10" y="3"/>
                    <a:pt x="17" y="2"/>
                    <a:pt x="24" y="0"/>
                  </a:cubicBezTo>
                  <a:cubicBezTo>
                    <a:pt x="24" y="0"/>
                    <a:pt x="25" y="1"/>
                    <a:pt x="25" y="1"/>
                  </a:cubicBezTo>
                  <a:cubicBezTo>
                    <a:pt x="26" y="2"/>
                    <a:pt x="27" y="3"/>
                    <a:pt x="27" y="5"/>
                  </a:cubicBezTo>
                  <a:cubicBezTo>
                    <a:pt x="25" y="5"/>
                    <a:pt x="22" y="6"/>
                    <a:pt x="19" y="7"/>
                  </a:cubicBezTo>
                  <a:cubicBezTo>
                    <a:pt x="18" y="7"/>
                    <a:pt x="17" y="8"/>
                    <a:pt x="15" y="9"/>
                  </a:cubicBezTo>
                  <a:cubicBezTo>
                    <a:pt x="14" y="9"/>
                    <a:pt x="12" y="10"/>
                    <a:pt x="12" y="12"/>
                  </a:cubicBezTo>
                  <a:cubicBezTo>
                    <a:pt x="12" y="14"/>
                    <a:pt x="14" y="15"/>
                    <a:pt x="16" y="16"/>
                  </a:cubicBezTo>
                  <a:cubicBezTo>
                    <a:pt x="18" y="17"/>
                    <a:pt x="21" y="18"/>
                    <a:pt x="24" y="18"/>
                  </a:cubicBezTo>
                  <a:cubicBezTo>
                    <a:pt x="36" y="21"/>
                    <a:pt x="48" y="21"/>
                    <a:pt x="60" y="22"/>
                  </a:cubicBezTo>
                  <a:cubicBezTo>
                    <a:pt x="74" y="22"/>
                    <a:pt x="88" y="21"/>
                    <a:pt x="102" y="19"/>
                  </a:cubicBezTo>
                  <a:cubicBezTo>
                    <a:pt x="106" y="18"/>
                    <a:pt x="110" y="17"/>
                    <a:pt x="114" y="16"/>
                  </a:cubicBezTo>
                  <a:cubicBezTo>
                    <a:pt x="114" y="16"/>
                    <a:pt x="115" y="15"/>
                    <a:pt x="116" y="15"/>
                  </a:cubicBezTo>
                  <a:cubicBezTo>
                    <a:pt x="119" y="13"/>
                    <a:pt x="119" y="11"/>
                    <a:pt x="116" y="9"/>
                  </a:cubicBezTo>
                  <a:cubicBezTo>
                    <a:pt x="113" y="8"/>
                    <a:pt x="110" y="7"/>
                    <a:pt x="107" y="6"/>
                  </a:cubicBezTo>
                  <a:cubicBezTo>
                    <a:pt x="107" y="6"/>
                    <a:pt x="106" y="5"/>
                    <a:pt x="10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
            <p:cNvSpPr>
              <a:spLocks noEditPoints="1"/>
            </p:cNvSpPr>
            <p:nvPr/>
          </p:nvSpPr>
          <p:spPr bwMode="auto">
            <a:xfrm>
              <a:off x="9358313" y="2727325"/>
              <a:ext cx="274638" cy="271462"/>
            </a:xfrm>
            <a:custGeom>
              <a:avLst/>
              <a:gdLst>
                <a:gd name="T0" fmla="*/ 1 w 59"/>
                <a:gd name="T1" fmla="*/ 29 h 59"/>
                <a:gd name="T2" fmla="*/ 30 w 59"/>
                <a:gd name="T3" fmla="*/ 0 h 59"/>
                <a:gd name="T4" fmla="*/ 59 w 59"/>
                <a:gd name="T5" fmla="*/ 29 h 59"/>
                <a:gd name="T6" fmla="*/ 30 w 59"/>
                <a:gd name="T7" fmla="*/ 59 h 59"/>
                <a:gd name="T8" fmla="*/ 1 w 59"/>
                <a:gd name="T9" fmla="*/ 29 h 59"/>
                <a:gd name="T10" fmla="*/ 27 w 59"/>
                <a:gd name="T11" fmla="*/ 47 h 59"/>
                <a:gd name="T12" fmla="*/ 30 w 59"/>
                <a:gd name="T13" fmla="*/ 52 h 59"/>
                <a:gd name="T14" fmla="*/ 32 w 59"/>
                <a:gd name="T15" fmla="*/ 47 h 59"/>
                <a:gd name="T16" fmla="*/ 36 w 59"/>
                <a:gd name="T17" fmla="*/ 46 h 59"/>
                <a:gd name="T18" fmla="*/ 42 w 59"/>
                <a:gd name="T19" fmla="*/ 37 h 59"/>
                <a:gd name="T20" fmla="*/ 38 w 59"/>
                <a:gd name="T21" fmla="*/ 28 h 59"/>
                <a:gd name="T22" fmla="*/ 33 w 59"/>
                <a:gd name="T23" fmla="*/ 26 h 59"/>
                <a:gd name="T24" fmla="*/ 32 w 59"/>
                <a:gd name="T25" fmla="*/ 25 h 59"/>
                <a:gd name="T26" fmla="*/ 32 w 59"/>
                <a:gd name="T27" fmla="*/ 18 h 59"/>
                <a:gd name="T28" fmla="*/ 33 w 59"/>
                <a:gd name="T29" fmla="*/ 18 h 59"/>
                <a:gd name="T30" fmla="*/ 34 w 59"/>
                <a:gd name="T31" fmla="*/ 22 h 59"/>
                <a:gd name="T32" fmla="*/ 39 w 59"/>
                <a:gd name="T33" fmla="*/ 24 h 59"/>
                <a:gd name="T34" fmla="*/ 41 w 59"/>
                <a:gd name="T35" fmla="*/ 19 h 59"/>
                <a:gd name="T36" fmla="*/ 34 w 59"/>
                <a:gd name="T37" fmla="*/ 12 h 59"/>
                <a:gd name="T38" fmla="*/ 32 w 59"/>
                <a:gd name="T39" fmla="*/ 9 h 59"/>
                <a:gd name="T40" fmla="*/ 30 w 59"/>
                <a:gd name="T41" fmla="*/ 7 h 59"/>
                <a:gd name="T42" fmla="*/ 28 w 59"/>
                <a:gd name="T43" fmla="*/ 9 h 59"/>
                <a:gd name="T44" fmla="*/ 28 w 59"/>
                <a:gd name="T45" fmla="*/ 12 h 59"/>
                <a:gd name="T46" fmla="*/ 18 w 59"/>
                <a:gd name="T47" fmla="*/ 21 h 59"/>
                <a:gd name="T48" fmla="*/ 27 w 59"/>
                <a:gd name="T49" fmla="*/ 32 h 59"/>
                <a:gd name="T50" fmla="*/ 27 w 59"/>
                <a:gd name="T51" fmla="*/ 40 h 59"/>
                <a:gd name="T52" fmla="*/ 27 w 59"/>
                <a:gd name="T53" fmla="*/ 41 h 59"/>
                <a:gd name="T54" fmla="*/ 24 w 59"/>
                <a:gd name="T55" fmla="*/ 36 h 59"/>
                <a:gd name="T56" fmla="*/ 20 w 59"/>
                <a:gd name="T57" fmla="*/ 33 h 59"/>
                <a:gd name="T58" fmla="*/ 17 w 59"/>
                <a:gd name="T59" fmla="*/ 37 h 59"/>
                <a:gd name="T60" fmla="*/ 22 w 59"/>
                <a:gd name="T61" fmla="*/ 45 h 59"/>
                <a:gd name="T62" fmla="*/ 27 w 59"/>
                <a:gd name="T63" fmla="*/ 4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59">
                  <a:moveTo>
                    <a:pt x="1" y="29"/>
                  </a:moveTo>
                  <a:cubicBezTo>
                    <a:pt x="1" y="13"/>
                    <a:pt x="14" y="0"/>
                    <a:pt x="30" y="0"/>
                  </a:cubicBezTo>
                  <a:cubicBezTo>
                    <a:pt x="46" y="0"/>
                    <a:pt x="59" y="13"/>
                    <a:pt x="59" y="29"/>
                  </a:cubicBezTo>
                  <a:cubicBezTo>
                    <a:pt x="59" y="45"/>
                    <a:pt x="46" y="59"/>
                    <a:pt x="30" y="59"/>
                  </a:cubicBezTo>
                  <a:cubicBezTo>
                    <a:pt x="14" y="59"/>
                    <a:pt x="0" y="46"/>
                    <a:pt x="1" y="29"/>
                  </a:cubicBezTo>
                  <a:close/>
                  <a:moveTo>
                    <a:pt x="27" y="47"/>
                  </a:moveTo>
                  <a:cubicBezTo>
                    <a:pt x="28" y="49"/>
                    <a:pt x="27" y="52"/>
                    <a:pt x="30" y="52"/>
                  </a:cubicBezTo>
                  <a:cubicBezTo>
                    <a:pt x="33" y="52"/>
                    <a:pt x="31" y="49"/>
                    <a:pt x="32" y="47"/>
                  </a:cubicBezTo>
                  <a:cubicBezTo>
                    <a:pt x="33" y="47"/>
                    <a:pt x="35" y="46"/>
                    <a:pt x="36" y="46"/>
                  </a:cubicBezTo>
                  <a:cubicBezTo>
                    <a:pt x="40" y="44"/>
                    <a:pt x="42" y="41"/>
                    <a:pt x="42" y="37"/>
                  </a:cubicBezTo>
                  <a:cubicBezTo>
                    <a:pt x="43" y="33"/>
                    <a:pt x="41" y="30"/>
                    <a:pt x="38" y="28"/>
                  </a:cubicBezTo>
                  <a:cubicBezTo>
                    <a:pt x="37" y="27"/>
                    <a:pt x="35" y="27"/>
                    <a:pt x="33" y="26"/>
                  </a:cubicBezTo>
                  <a:cubicBezTo>
                    <a:pt x="33" y="26"/>
                    <a:pt x="32" y="25"/>
                    <a:pt x="32" y="25"/>
                  </a:cubicBezTo>
                  <a:cubicBezTo>
                    <a:pt x="32" y="23"/>
                    <a:pt x="32" y="21"/>
                    <a:pt x="32" y="18"/>
                  </a:cubicBezTo>
                  <a:cubicBezTo>
                    <a:pt x="32" y="18"/>
                    <a:pt x="32" y="18"/>
                    <a:pt x="33" y="18"/>
                  </a:cubicBezTo>
                  <a:cubicBezTo>
                    <a:pt x="33" y="19"/>
                    <a:pt x="34" y="20"/>
                    <a:pt x="34" y="22"/>
                  </a:cubicBezTo>
                  <a:cubicBezTo>
                    <a:pt x="35" y="23"/>
                    <a:pt x="37" y="24"/>
                    <a:pt x="39" y="24"/>
                  </a:cubicBezTo>
                  <a:cubicBezTo>
                    <a:pt x="41" y="23"/>
                    <a:pt x="42" y="21"/>
                    <a:pt x="41" y="19"/>
                  </a:cubicBezTo>
                  <a:cubicBezTo>
                    <a:pt x="40" y="16"/>
                    <a:pt x="38" y="13"/>
                    <a:pt x="34" y="12"/>
                  </a:cubicBezTo>
                  <a:cubicBezTo>
                    <a:pt x="33" y="12"/>
                    <a:pt x="32" y="11"/>
                    <a:pt x="32" y="9"/>
                  </a:cubicBezTo>
                  <a:cubicBezTo>
                    <a:pt x="32" y="9"/>
                    <a:pt x="31" y="7"/>
                    <a:pt x="30" y="7"/>
                  </a:cubicBezTo>
                  <a:cubicBezTo>
                    <a:pt x="29" y="7"/>
                    <a:pt x="28" y="8"/>
                    <a:pt x="28" y="9"/>
                  </a:cubicBezTo>
                  <a:cubicBezTo>
                    <a:pt x="28" y="10"/>
                    <a:pt x="28" y="11"/>
                    <a:pt x="28" y="12"/>
                  </a:cubicBezTo>
                  <a:cubicBezTo>
                    <a:pt x="21" y="13"/>
                    <a:pt x="18" y="16"/>
                    <a:pt x="18" y="21"/>
                  </a:cubicBezTo>
                  <a:cubicBezTo>
                    <a:pt x="18" y="26"/>
                    <a:pt x="19" y="29"/>
                    <a:pt x="27" y="32"/>
                  </a:cubicBezTo>
                  <a:cubicBezTo>
                    <a:pt x="27" y="35"/>
                    <a:pt x="27" y="38"/>
                    <a:pt x="27" y="40"/>
                  </a:cubicBezTo>
                  <a:cubicBezTo>
                    <a:pt x="27" y="40"/>
                    <a:pt x="27" y="40"/>
                    <a:pt x="27" y="41"/>
                  </a:cubicBezTo>
                  <a:cubicBezTo>
                    <a:pt x="26" y="39"/>
                    <a:pt x="25" y="37"/>
                    <a:pt x="24" y="36"/>
                  </a:cubicBezTo>
                  <a:cubicBezTo>
                    <a:pt x="23" y="34"/>
                    <a:pt x="22" y="33"/>
                    <a:pt x="20" y="33"/>
                  </a:cubicBezTo>
                  <a:cubicBezTo>
                    <a:pt x="18" y="34"/>
                    <a:pt x="17" y="35"/>
                    <a:pt x="17" y="37"/>
                  </a:cubicBezTo>
                  <a:cubicBezTo>
                    <a:pt x="17" y="41"/>
                    <a:pt x="19" y="43"/>
                    <a:pt x="22" y="45"/>
                  </a:cubicBezTo>
                  <a:cubicBezTo>
                    <a:pt x="24" y="46"/>
                    <a:pt x="26" y="46"/>
                    <a:pt x="27"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
            <p:cNvSpPr>
              <a:spLocks/>
            </p:cNvSpPr>
            <p:nvPr/>
          </p:nvSpPr>
          <p:spPr bwMode="auto">
            <a:xfrm>
              <a:off x="9469438" y="2178050"/>
              <a:ext cx="84138" cy="203200"/>
            </a:xfrm>
            <a:custGeom>
              <a:avLst/>
              <a:gdLst>
                <a:gd name="T0" fmla="*/ 7 w 18"/>
                <a:gd name="T1" fmla="*/ 14 h 44"/>
                <a:gd name="T2" fmla="*/ 4 w 18"/>
                <a:gd name="T3" fmla="*/ 3 h 44"/>
                <a:gd name="T4" fmla="*/ 14 w 18"/>
                <a:gd name="T5" fmla="*/ 3 h 44"/>
                <a:gd name="T6" fmla="*/ 12 w 18"/>
                <a:gd name="T7" fmla="*/ 14 h 44"/>
                <a:gd name="T8" fmla="*/ 16 w 18"/>
                <a:gd name="T9" fmla="*/ 14 h 44"/>
                <a:gd name="T10" fmla="*/ 18 w 18"/>
                <a:gd name="T11" fmla="*/ 16 h 44"/>
                <a:gd name="T12" fmla="*/ 18 w 18"/>
                <a:gd name="T13" fmla="*/ 42 h 44"/>
                <a:gd name="T14" fmla="*/ 16 w 18"/>
                <a:gd name="T15" fmla="*/ 44 h 44"/>
                <a:gd name="T16" fmla="*/ 2 w 18"/>
                <a:gd name="T17" fmla="*/ 44 h 44"/>
                <a:gd name="T18" fmla="*/ 0 w 18"/>
                <a:gd name="T19" fmla="*/ 42 h 44"/>
                <a:gd name="T20" fmla="*/ 0 w 18"/>
                <a:gd name="T21" fmla="*/ 16 h 44"/>
                <a:gd name="T22" fmla="*/ 2 w 18"/>
                <a:gd name="T23" fmla="*/ 14 h 44"/>
                <a:gd name="T24" fmla="*/ 7 w 18"/>
                <a:gd name="T25"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4">
                  <a:moveTo>
                    <a:pt x="7" y="14"/>
                  </a:moveTo>
                  <a:cubicBezTo>
                    <a:pt x="2" y="10"/>
                    <a:pt x="1" y="6"/>
                    <a:pt x="4" y="3"/>
                  </a:cubicBezTo>
                  <a:cubicBezTo>
                    <a:pt x="7" y="0"/>
                    <a:pt x="12" y="0"/>
                    <a:pt x="14" y="3"/>
                  </a:cubicBezTo>
                  <a:cubicBezTo>
                    <a:pt x="17" y="6"/>
                    <a:pt x="17" y="10"/>
                    <a:pt x="12" y="14"/>
                  </a:cubicBezTo>
                  <a:cubicBezTo>
                    <a:pt x="14" y="14"/>
                    <a:pt x="15" y="14"/>
                    <a:pt x="16" y="14"/>
                  </a:cubicBezTo>
                  <a:cubicBezTo>
                    <a:pt x="18" y="14"/>
                    <a:pt x="18" y="15"/>
                    <a:pt x="18" y="16"/>
                  </a:cubicBezTo>
                  <a:cubicBezTo>
                    <a:pt x="18" y="25"/>
                    <a:pt x="18" y="33"/>
                    <a:pt x="18" y="42"/>
                  </a:cubicBezTo>
                  <a:cubicBezTo>
                    <a:pt x="18" y="43"/>
                    <a:pt x="18" y="44"/>
                    <a:pt x="16" y="44"/>
                  </a:cubicBezTo>
                  <a:cubicBezTo>
                    <a:pt x="12" y="44"/>
                    <a:pt x="7" y="44"/>
                    <a:pt x="2" y="44"/>
                  </a:cubicBezTo>
                  <a:cubicBezTo>
                    <a:pt x="1" y="44"/>
                    <a:pt x="0" y="43"/>
                    <a:pt x="0" y="42"/>
                  </a:cubicBezTo>
                  <a:cubicBezTo>
                    <a:pt x="0" y="33"/>
                    <a:pt x="0" y="25"/>
                    <a:pt x="0" y="16"/>
                  </a:cubicBezTo>
                  <a:cubicBezTo>
                    <a:pt x="0" y="15"/>
                    <a:pt x="1" y="14"/>
                    <a:pt x="2" y="14"/>
                  </a:cubicBezTo>
                  <a:cubicBezTo>
                    <a:pt x="4" y="14"/>
                    <a:pt x="5" y="14"/>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
            <p:cNvSpPr>
              <a:spLocks/>
            </p:cNvSpPr>
            <p:nvPr/>
          </p:nvSpPr>
          <p:spPr bwMode="auto">
            <a:xfrm>
              <a:off x="9585326" y="2182813"/>
              <a:ext cx="115888" cy="174625"/>
            </a:xfrm>
            <a:custGeom>
              <a:avLst/>
              <a:gdLst>
                <a:gd name="T0" fmla="*/ 14 w 25"/>
                <a:gd name="T1" fmla="*/ 11 h 38"/>
                <a:gd name="T2" fmla="*/ 16 w 25"/>
                <a:gd name="T3" fmla="*/ 1 h 38"/>
                <a:gd name="T4" fmla="*/ 24 w 25"/>
                <a:gd name="T5" fmla="*/ 5 h 38"/>
                <a:gd name="T6" fmla="*/ 18 w 25"/>
                <a:gd name="T7" fmla="*/ 13 h 38"/>
                <a:gd name="T8" fmla="*/ 22 w 25"/>
                <a:gd name="T9" fmla="*/ 14 h 38"/>
                <a:gd name="T10" fmla="*/ 23 w 25"/>
                <a:gd name="T11" fmla="*/ 17 h 38"/>
                <a:gd name="T12" fmla="*/ 14 w 25"/>
                <a:gd name="T13" fmla="*/ 37 h 38"/>
                <a:gd name="T14" fmla="*/ 12 w 25"/>
                <a:gd name="T15" fmla="*/ 37 h 38"/>
                <a:gd name="T16" fmla="*/ 1 w 25"/>
                <a:gd name="T17" fmla="*/ 33 h 38"/>
                <a:gd name="T18" fmla="*/ 0 w 25"/>
                <a:gd name="T19" fmla="*/ 30 h 38"/>
                <a:gd name="T20" fmla="*/ 8 w 25"/>
                <a:gd name="T21" fmla="*/ 11 h 38"/>
                <a:gd name="T22" fmla="*/ 11 w 25"/>
                <a:gd name="T23" fmla="*/ 10 h 38"/>
                <a:gd name="T24" fmla="*/ 14 w 25"/>
                <a:gd name="T25"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8">
                  <a:moveTo>
                    <a:pt x="14" y="11"/>
                  </a:moveTo>
                  <a:cubicBezTo>
                    <a:pt x="12" y="6"/>
                    <a:pt x="13" y="3"/>
                    <a:pt x="16" y="1"/>
                  </a:cubicBezTo>
                  <a:cubicBezTo>
                    <a:pt x="20" y="0"/>
                    <a:pt x="23" y="2"/>
                    <a:pt x="24" y="5"/>
                  </a:cubicBezTo>
                  <a:cubicBezTo>
                    <a:pt x="25" y="8"/>
                    <a:pt x="23" y="11"/>
                    <a:pt x="18" y="13"/>
                  </a:cubicBezTo>
                  <a:cubicBezTo>
                    <a:pt x="20" y="13"/>
                    <a:pt x="21" y="14"/>
                    <a:pt x="22" y="14"/>
                  </a:cubicBezTo>
                  <a:cubicBezTo>
                    <a:pt x="23" y="15"/>
                    <a:pt x="23" y="15"/>
                    <a:pt x="23" y="17"/>
                  </a:cubicBezTo>
                  <a:cubicBezTo>
                    <a:pt x="20" y="23"/>
                    <a:pt x="17" y="30"/>
                    <a:pt x="14" y="37"/>
                  </a:cubicBezTo>
                  <a:cubicBezTo>
                    <a:pt x="14" y="37"/>
                    <a:pt x="13" y="38"/>
                    <a:pt x="12" y="37"/>
                  </a:cubicBezTo>
                  <a:cubicBezTo>
                    <a:pt x="9" y="36"/>
                    <a:pt x="5" y="34"/>
                    <a:pt x="1" y="33"/>
                  </a:cubicBezTo>
                  <a:cubicBezTo>
                    <a:pt x="0" y="32"/>
                    <a:pt x="0" y="32"/>
                    <a:pt x="0" y="30"/>
                  </a:cubicBezTo>
                  <a:cubicBezTo>
                    <a:pt x="3" y="24"/>
                    <a:pt x="6" y="17"/>
                    <a:pt x="8" y="11"/>
                  </a:cubicBezTo>
                  <a:cubicBezTo>
                    <a:pt x="9" y="9"/>
                    <a:pt x="10" y="9"/>
                    <a:pt x="11" y="10"/>
                  </a:cubicBezTo>
                  <a:cubicBezTo>
                    <a:pt x="12" y="10"/>
                    <a:pt x="13" y="11"/>
                    <a:pt x="1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9"/>
            <p:cNvSpPr>
              <a:spLocks/>
            </p:cNvSpPr>
            <p:nvPr/>
          </p:nvSpPr>
          <p:spPr bwMode="auto">
            <a:xfrm>
              <a:off x="9293226" y="2197100"/>
              <a:ext cx="130175" cy="165100"/>
            </a:xfrm>
            <a:custGeom>
              <a:avLst/>
              <a:gdLst>
                <a:gd name="T0" fmla="*/ 7 w 28"/>
                <a:gd name="T1" fmla="*/ 12 h 36"/>
                <a:gd name="T2" fmla="*/ 1 w 28"/>
                <a:gd name="T3" fmla="*/ 5 h 36"/>
                <a:gd name="T4" fmla="*/ 8 w 28"/>
                <a:gd name="T5" fmla="*/ 0 h 36"/>
                <a:gd name="T6" fmla="*/ 12 w 28"/>
                <a:gd name="T7" fmla="*/ 9 h 36"/>
                <a:gd name="T8" fmla="*/ 14 w 28"/>
                <a:gd name="T9" fmla="*/ 8 h 36"/>
                <a:gd name="T10" fmla="*/ 17 w 28"/>
                <a:gd name="T11" fmla="*/ 8 h 36"/>
                <a:gd name="T12" fmla="*/ 28 w 28"/>
                <a:gd name="T13" fmla="*/ 26 h 36"/>
                <a:gd name="T14" fmla="*/ 27 w 28"/>
                <a:gd name="T15" fmla="*/ 29 h 36"/>
                <a:gd name="T16" fmla="*/ 18 w 28"/>
                <a:gd name="T17" fmla="*/ 35 h 36"/>
                <a:gd name="T18" fmla="*/ 15 w 28"/>
                <a:gd name="T19" fmla="*/ 34 h 36"/>
                <a:gd name="T20" fmla="*/ 4 w 28"/>
                <a:gd name="T21" fmla="*/ 17 h 36"/>
                <a:gd name="T22" fmla="*/ 5 w 28"/>
                <a:gd name="T23" fmla="*/ 13 h 36"/>
                <a:gd name="T24" fmla="*/ 7 w 28"/>
                <a:gd name="T25"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6">
                  <a:moveTo>
                    <a:pt x="7" y="12"/>
                  </a:moveTo>
                  <a:cubicBezTo>
                    <a:pt x="2" y="11"/>
                    <a:pt x="0" y="8"/>
                    <a:pt x="1" y="5"/>
                  </a:cubicBezTo>
                  <a:cubicBezTo>
                    <a:pt x="2" y="2"/>
                    <a:pt x="5" y="0"/>
                    <a:pt x="8" y="0"/>
                  </a:cubicBezTo>
                  <a:cubicBezTo>
                    <a:pt x="11" y="1"/>
                    <a:pt x="13" y="4"/>
                    <a:pt x="12" y="9"/>
                  </a:cubicBezTo>
                  <a:cubicBezTo>
                    <a:pt x="13" y="9"/>
                    <a:pt x="14" y="8"/>
                    <a:pt x="14" y="8"/>
                  </a:cubicBezTo>
                  <a:cubicBezTo>
                    <a:pt x="15" y="7"/>
                    <a:pt x="16" y="7"/>
                    <a:pt x="17" y="8"/>
                  </a:cubicBezTo>
                  <a:cubicBezTo>
                    <a:pt x="20" y="14"/>
                    <a:pt x="24" y="20"/>
                    <a:pt x="28" y="26"/>
                  </a:cubicBezTo>
                  <a:cubicBezTo>
                    <a:pt x="28" y="27"/>
                    <a:pt x="28" y="28"/>
                    <a:pt x="27" y="29"/>
                  </a:cubicBezTo>
                  <a:cubicBezTo>
                    <a:pt x="24" y="31"/>
                    <a:pt x="21" y="33"/>
                    <a:pt x="18" y="35"/>
                  </a:cubicBezTo>
                  <a:cubicBezTo>
                    <a:pt x="16" y="36"/>
                    <a:pt x="15" y="35"/>
                    <a:pt x="15" y="34"/>
                  </a:cubicBezTo>
                  <a:cubicBezTo>
                    <a:pt x="11" y="28"/>
                    <a:pt x="8" y="23"/>
                    <a:pt x="4" y="17"/>
                  </a:cubicBezTo>
                  <a:cubicBezTo>
                    <a:pt x="3" y="15"/>
                    <a:pt x="3" y="15"/>
                    <a:pt x="5" y="13"/>
                  </a:cubicBezTo>
                  <a:cubicBezTo>
                    <a:pt x="6" y="13"/>
                    <a:pt x="6" y="13"/>
                    <a:pt x="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p:cNvSpPr>
              <a:spLocks/>
            </p:cNvSpPr>
            <p:nvPr/>
          </p:nvSpPr>
          <p:spPr bwMode="auto">
            <a:xfrm>
              <a:off x="9358313" y="2100263"/>
              <a:ext cx="106363" cy="111125"/>
            </a:xfrm>
            <a:custGeom>
              <a:avLst/>
              <a:gdLst>
                <a:gd name="T0" fmla="*/ 5 w 23"/>
                <a:gd name="T1" fmla="*/ 9 h 24"/>
                <a:gd name="T2" fmla="*/ 0 w 23"/>
                <a:gd name="T3" fmla="*/ 5 h 24"/>
                <a:gd name="T4" fmla="*/ 3 w 23"/>
                <a:gd name="T5" fmla="*/ 1 h 24"/>
                <a:gd name="T6" fmla="*/ 8 w 23"/>
                <a:gd name="T7" fmla="*/ 6 h 24"/>
                <a:gd name="T8" fmla="*/ 11 w 23"/>
                <a:gd name="T9" fmla="*/ 4 h 24"/>
                <a:gd name="T10" fmla="*/ 14 w 23"/>
                <a:gd name="T11" fmla="*/ 7 h 24"/>
                <a:gd name="T12" fmla="*/ 22 w 23"/>
                <a:gd name="T13" fmla="*/ 14 h 24"/>
                <a:gd name="T14" fmla="*/ 22 w 23"/>
                <a:gd name="T15" fmla="*/ 17 h 24"/>
                <a:gd name="T16" fmla="*/ 17 w 23"/>
                <a:gd name="T17" fmla="*/ 22 h 24"/>
                <a:gd name="T18" fmla="*/ 15 w 23"/>
                <a:gd name="T19" fmla="*/ 23 h 24"/>
                <a:gd name="T20" fmla="*/ 4 w 23"/>
                <a:gd name="T21" fmla="*/ 13 h 24"/>
                <a:gd name="T22" fmla="*/ 4 w 23"/>
                <a:gd name="T23" fmla="*/ 10 h 24"/>
                <a:gd name="T24" fmla="*/ 5 w 23"/>
                <a:gd name="T25"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4">
                  <a:moveTo>
                    <a:pt x="5" y="9"/>
                  </a:moveTo>
                  <a:cubicBezTo>
                    <a:pt x="1" y="9"/>
                    <a:pt x="0" y="7"/>
                    <a:pt x="0" y="5"/>
                  </a:cubicBezTo>
                  <a:cubicBezTo>
                    <a:pt x="0" y="3"/>
                    <a:pt x="1" y="1"/>
                    <a:pt x="3" y="1"/>
                  </a:cubicBezTo>
                  <a:cubicBezTo>
                    <a:pt x="6" y="0"/>
                    <a:pt x="8" y="2"/>
                    <a:pt x="8" y="6"/>
                  </a:cubicBezTo>
                  <a:cubicBezTo>
                    <a:pt x="9" y="5"/>
                    <a:pt x="10" y="5"/>
                    <a:pt x="11" y="4"/>
                  </a:cubicBezTo>
                  <a:cubicBezTo>
                    <a:pt x="12" y="5"/>
                    <a:pt x="13" y="6"/>
                    <a:pt x="14" y="7"/>
                  </a:cubicBezTo>
                  <a:cubicBezTo>
                    <a:pt x="17" y="9"/>
                    <a:pt x="19" y="12"/>
                    <a:pt x="22" y="14"/>
                  </a:cubicBezTo>
                  <a:cubicBezTo>
                    <a:pt x="23" y="15"/>
                    <a:pt x="23" y="16"/>
                    <a:pt x="22" y="17"/>
                  </a:cubicBezTo>
                  <a:cubicBezTo>
                    <a:pt x="20" y="19"/>
                    <a:pt x="19" y="21"/>
                    <a:pt x="17" y="22"/>
                  </a:cubicBezTo>
                  <a:cubicBezTo>
                    <a:pt x="16" y="23"/>
                    <a:pt x="16" y="24"/>
                    <a:pt x="15" y="23"/>
                  </a:cubicBezTo>
                  <a:cubicBezTo>
                    <a:pt x="11" y="19"/>
                    <a:pt x="8" y="16"/>
                    <a:pt x="4" y="13"/>
                  </a:cubicBezTo>
                  <a:cubicBezTo>
                    <a:pt x="3" y="12"/>
                    <a:pt x="3" y="11"/>
                    <a:pt x="4" y="10"/>
                  </a:cubicBezTo>
                  <a:cubicBezTo>
                    <a:pt x="4" y="10"/>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p:cNvSpPr>
              <a:spLocks/>
            </p:cNvSpPr>
            <p:nvPr/>
          </p:nvSpPr>
          <p:spPr bwMode="auto">
            <a:xfrm>
              <a:off x="9563101" y="2090738"/>
              <a:ext cx="41275" cy="82550"/>
            </a:xfrm>
            <a:custGeom>
              <a:avLst/>
              <a:gdLst>
                <a:gd name="T0" fmla="*/ 4 w 9"/>
                <a:gd name="T1" fmla="*/ 6 h 18"/>
                <a:gd name="T2" fmla="*/ 4 w 9"/>
                <a:gd name="T3" fmla="*/ 1 h 18"/>
                <a:gd name="T4" fmla="*/ 7 w 9"/>
                <a:gd name="T5" fmla="*/ 1 h 18"/>
                <a:gd name="T6" fmla="*/ 6 w 9"/>
                <a:gd name="T7" fmla="*/ 6 h 18"/>
                <a:gd name="T8" fmla="*/ 9 w 9"/>
                <a:gd name="T9" fmla="*/ 9 h 18"/>
                <a:gd name="T10" fmla="*/ 8 w 9"/>
                <a:gd name="T11" fmla="*/ 16 h 18"/>
                <a:gd name="T12" fmla="*/ 6 w 9"/>
                <a:gd name="T13" fmla="*/ 18 h 18"/>
                <a:gd name="T14" fmla="*/ 3 w 9"/>
                <a:gd name="T15" fmla="*/ 18 h 18"/>
                <a:gd name="T16" fmla="*/ 1 w 9"/>
                <a:gd name="T17" fmla="*/ 15 h 18"/>
                <a:gd name="T18" fmla="*/ 1 w 9"/>
                <a:gd name="T19" fmla="*/ 8 h 18"/>
                <a:gd name="T20" fmla="*/ 4 w 9"/>
                <a:gd name="T2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8">
                  <a:moveTo>
                    <a:pt x="4" y="6"/>
                  </a:moveTo>
                  <a:cubicBezTo>
                    <a:pt x="2" y="3"/>
                    <a:pt x="2" y="2"/>
                    <a:pt x="4" y="1"/>
                  </a:cubicBezTo>
                  <a:cubicBezTo>
                    <a:pt x="5" y="0"/>
                    <a:pt x="6" y="0"/>
                    <a:pt x="7" y="1"/>
                  </a:cubicBezTo>
                  <a:cubicBezTo>
                    <a:pt x="8" y="2"/>
                    <a:pt x="8" y="4"/>
                    <a:pt x="6" y="6"/>
                  </a:cubicBezTo>
                  <a:cubicBezTo>
                    <a:pt x="9" y="6"/>
                    <a:pt x="9" y="7"/>
                    <a:pt x="9" y="9"/>
                  </a:cubicBezTo>
                  <a:cubicBezTo>
                    <a:pt x="8" y="11"/>
                    <a:pt x="8" y="14"/>
                    <a:pt x="8" y="16"/>
                  </a:cubicBezTo>
                  <a:cubicBezTo>
                    <a:pt x="8" y="18"/>
                    <a:pt x="7" y="18"/>
                    <a:pt x="6" y="18"/>
                  </a:cubicBezTo>
                  <a:cubicBezTo>
                    <a:pt x="5" y="18"/>
                    <a:pt x="4" y="18"/>
                    <a:pt x="3" y="18"/>
                  </a:cubicBezTo>
                  <a:cubicBezTo>
                    <a:pt x="0" y="17"/>
                    <a:pt x="0" y="17"/>
                    <a:pt x="1" y="15"/>
                  </a:cubicBezTo>
                  <a:cubicBezTo>
                    <a:pt x="1" y="12"/>
                    <a:pt x="1" y="10"/>
                    <a:pt x="1" y="8"/>
                  </a:cubicBezTo>
                  <a:cubicBezTo>
                    <a:pt x="1" y="6"/>
                    <a:pt x="2" y="5"/>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p:cNvSpPr>
              <a:spLocks/>
            </p:cNvSpPr>
            <p:nvPr/>
          </p:nvSpPr>
          <p:spPr bwMode="auto">
            <a:xfrm>
              <a:off x="9505951" y="2878138"/>
              <a:ext cx="14288" cy="38100"/>
            </a:xfrm>
            <a:custGeom>
              <a:avLst/>
              <a:gdLst>
                <a:gd name="T0" fmla="*/ 0 w 3"/>
                <a:gd name="T1" fmla="*/ 0 h 8"/>
                <a:gd name="T2" fmla="*/ 3 w 3"/>
                <a:gd name="T3" fmla="*/ 4 h 8"/>
                <a:gd name="T4" fmla="*/ 0 w 3"/>
                <a:gd name="T5" fmla="*/ 8 h 8"/>
                <a:gd name="T6" fmla="*/ 0 w 3"/>
                <a:gd name="T7" fmla="*/ 0 h 8"/>
              </a:gdLst>
              <a:ahLst/>
              <a:cxnLst>
                <a:cxn ang="0">
                  <a:pos x="T0" y="T1"/>
                </a:cxn>
                <a:cxn ang="0">
                  <a:pos x="T2" y="T3"/>
                </a:cxn>
                <a:cxn ang="0">
                  <a:pos x="T4" y="T5"/>
                </a:cxn>
                <a:cxn ang="0">
                  <a:pos x="T6" y="T7"/>
                </a:cxn>
              </a:cxnLst>
              <a:rect l="0" t="0" r="r" b="b"/>
              <a:pathLst>
                <a:path w="3" h="8">
                  <a:moveTo>
                    <a:pt x="0" y="0"/>
                  </a:moveTo>
                  <a:cubicBezTo>
                    <a:pt x="2" y="1"/>
                    <a:pt x="3" y="2"/>
                    <a:pt x="3" y="4"/>
                  </a:cubicBezTo>
                  <a:cubicBezTo>
                    <a:pt x="3" y="6"/>
                    <a:pt x="2" y="7"/>
                    <a:pt x="0" y="8"/>
                  </a:cubicBezTo>
                  <a:cubicBezTo>
                    <a:pt x="0" y="5"/>
                    <a:pt x="0"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p:cNvSpPr>
              <a:spLocks/>
            </p:cNvSpPr>
            <p:nvPr/>
          </p:nvSpPr>
          <p:spPr bwMode="auto">
            <a:xfrm>
              <a:off x="9474201" y="2809875"/>
              <a:ext cx="9525" cy="26987"/>
            </a:xfrm>
            <a:custGeom>
              <a:avLst/>
              <a:gdLst>
                <a:gd name="T0" fmla="*/ 2 w 2"/>
                <a:gd name="T1" fmla="*/ 0 h 6"/>
                <a:gd name="T2" fmla="*/ 2 w 2"/>
                <a:gd name="T3" fmla="*/ 6 h 6"/>
                <a:gd name="T4" fmla="*/ 0 w 2"/>
                <a:gd name="T5" fmla="*/ 3 h 6"/>
                <a:gd name="T6" fmla="*/ 2 w 2"/>
                <a:gd name="T7" fmla="*/ 0 h 6"/>
              </a:gdLst>
              <a:ahLst/>
              <a:cxnLst>
                <a:cxn ang="0">
                  <a:pos x="T0" y="T1"/>
                </a:cxn>
                <a:cxn ang="0">
                  <a:pos x="T2" y="T3"/>
                </a:cxn>
                <a:cxn ang="0">
                  <a:pos x="T4" y="T5"/>
                </a:cxn>
                <a:cxn ang="0">
                  <a:pos x="T6" y="T7"/>
                </a:cxn>
              </a:cxnLst>
              <a:rect l="0" t="0" r="r" b="b"/>
              <a:pathLst>
                <a:path w="2" h="6">
                  <a:moveTo>
                    <a:pt x="2" y="0"/>
                  </a:moveTo>
                  <a:cubicBezTo>
                    <a:pt x="2" y="2"/>
                    <a:pt x="2" y="4"/>
                    <a:pt x="2" y="6"/>
                  </a:cubicBezTo>
                  <a:cubicBezTo>
                    <a:pt x="1" y="6"/>
                    <a:pt x="0" y="5"/>
                    <a:pt x="0" y="3"/>
                  </a:cubicBezTo>
                  <a:cubicBezTo>
                    <a:pt x="0" y="2"/>
                    <a:pt x="1"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50">
            <a:extLst>
              <a:ext uri="{FF2B5EF4-FFF2-40B4-BE49-F238E27FC236}">
                <a16:creationId xmlns:a16="http://schemas.microsoft.com/office/drawing/2014/main" id="{E25B9043-A9A6-4A9B-8F39-FDB8C38EB2A1}"/>
              </a:ext>
            </a:extLst>
          </p:cNvPr>
          <p:cNvGrpSpPr/>
          <p:nvPr/>
        </p:nvGrpSpPr>
        <p:grpSpPr>
          <a:xfrm>
            <a:off x="9157339" y="2101869"/>
            <a:ext cx="755644" cy="708296"/>
            <a:chOff x="1158001" y="2520197"/>
            <a:chExt cx="379286" cy="355520"/>
          </a:xfrm>
          <a:solidFill>
            <a:schemeClr val="bg1"/>
          </a:solidFill>
        </p:grpSpPr>
        <p:sp>
          <p:nvSpPr>
            <p:cNvPr id="52" name="Freeform 712">
              <a:extLst>
                <a:ext uri="{FF2B5EF4-FFF2-40B4-BE49-F238E27FC236}">
                  <a16:creationId xmlns:a16="http://schemas.microsoft.com/office/drawing/2014/main" id="{BA353A33-48CF-4882-BB48-D909CD710E0F}"/>
                </a:ext>
              </a:extLst>
            </p:cNvPr>
            <p:cNvSpPr>
              <a:spLocks/>
            </p:cNvSpPr>
            <p:nvPr/>
          </p:nvSpPr>
          <p:spPr bwMode="auto">
            <a:xfrm>
              <a:off x="1416238" y="2632726"/>
              <a:ext cx="79802" cy="79801"/>
            </a:xfrm>
            <a:custGeom>
              <a:avLst/>
              <a:gdLst>
                <a:gd name="T0" fmla="*/ 354 w 710"/>
                <a:gd name="T1" fmla="*/ 0 h 712"/>
                <a:gd name="T2" fmla="*/ 402 w 710"/>
                <a:gd name="T3" fmla="*/ 3 h 712"/>
                <a:gd name="T4" fmla="*/ 449 w 710"/>
                <a:gd name="T5" fmla="*/ 13 h 712"/>
                <a:gd name="T6" fmla="*/ 493 w 710"/>
                <a:gd name="T7" fmla="*/ 28 h 712"/>
                <a:gd name="T8" fmla="*/ 533 w 710"/>
                <a:gd name="T9" fmla="*/ 49 h 712"/>
                <a:gd name="T10" fmla="*/ 571 w 710"/>
                <a:gd name="T11" fmla="*/ 74 h 712"/>
                <a:gd name="T12" fmla="*/ 605 w 710"/>
                <a:gd name="T13" fmla="*/ 104 h 712"/>
                <a:gd name="T14" fmla="*/ 636 w 710"/>
                <a:gd name="T15" fmla="*/ 138 h 712"/>
                <a:gd name="T16" fmla="*/ 660 w 710"/>
                <a:gd name="T17" fmla="*/ 176 h 712"/>
                <a:gd name="T18" fmla="*/ 682 w 710"/>
                <a:gd name="T19" fmla="*/ 218 h 712"/>
                <a:gd name="T20" fmla="*/ 696 w 710"/>
                <a:gd name="T21" fmla="*/ 262 h 712"/>
                <a:gd name="T22" fmla="*/ 707 w 710"/>
                <a:gd name="T23" fmla="*/ 308 h 712"/>
                <a:gd name="T24" fmla="*/ 710 w 710"/>
                <a:gd name="T25" fmla="*/ 356 h 712"/>
                <a:gd name="T26" fmla="*/ 707 w 710"/>
                <a:gd name="T27" fmla="*/ 404 h 712"/>
                <a:gd name="T28" fmla="*/ 696 w 710"/>
                <a:gd name="T29" fmla="*/ 451 h 712"/>
                <a:gd name="T30" fmla="*/ 682 w 710"/>
                <a:gd name="T31" fmla="*/ 495 h 712"/>
                <a:gd name="T32" fmla="*/ 660 w 710"/>
                <a:gd name="T33" fmla="*/ 536 h 712"/>
                <a:gd name="T34" fmla="*/ 636 w 710"/>
                <a:gd name="T35" fmla="*/ 573 h 712"/>
                <a:gd name="T36" fmla="*/ 605 w 710"/>
                <a:gd name="T37" fmla="*/ 608 h 712"/>
                <a:gd name="T38" fmla="*/ 571 w 710"/>
                <a:gd name="T39" fmla="*/ 638 h 712"/>
                <a:gd name="T40" fmla="*/ 533 w 710"/>
                <a:gd name="T41" fmla="*/ 664 h 712"/>
                <a:gd name="T42" fmla="*/ 493 w 710"/>
                <a:gd name="T43" fmla="*/ 685 h 712"/>
                <a:gd name="T44" fmla="*/ 449 w 710"/>
                <a:gd name="T45" fmla="*/ 699 h 712"/>
                <a:gd name="T46" fmla="*/ 402 w 710"/>
                <a:gd name="T47" fmla="*/ 709 h 712"/>
                <a:gd name="T48" fmla="*/ 354 w 710"/>
                <a:gd name="T49" fmla="*/ 712 h 712"/>
                <a:gd name="T50" fmla="*/ 306 w 710"/>
                <a:gd name="T51" fmla="*/ 709 h 712"/>
                <a:gd name="T52" fmla="*/ 260 w 710"/>
                <a:gd name="T53" fmla="*/ 699 h 712"/>
                <a:gd name="T54" fmla="*/ 216 w 710"/>
                <a:gd name="T55" fmla="*/ 685 h 712"/>
                <a:gd name="T56" fmla="*/ 175 w 710"/>
                <a:gd name="T57" fmla="*/ 664 h 712"/>
                <a:gd name="T58" fmla="*/ 137 w 710"/>
                <a:gd name="T59" fmla="*/ 638 h 712"/>
                <a:gd name="T60" fmla="*/ 103 w 710"/>
                <a:gd name="T61" fmla="*/ 608 h 712"/>
                <a:gd name="T62" fmla="*/ 74 w 710"/>
                <a:gd name="T63" fmla="*/ 573 h 712"/>
                <a:gd name="T64" fmla="*/ 48 w 710"/>
                <a:gd name="T65" fmla="*/ 536 h 712"/>
                <a:gd name="T66" fmla="*/ 27 w 710"/>
                <a:gd name="T67" fmla="*/ 495 h 712"/>
                <a:gd name="T68" fmla="*/ 12 w 710"/>
                <a:gd name="T69" fmla="*/ 451 h 712"/>
                <a:gd name="T70" fmla="*/ 3 w 710"/>
                <a:gd name="T71" fmla="*/ 404 h 712"/>
                <a:gd name="T72" fmla="*/ 0 w 710"/>
                <a:gd name="T73" fmla="*/ 356 h 712"/>
                <a:gd name="T74" fmla="*/ 3 w 710"/>
                <a:gd name="T75" fmla="*/ 308 h 712"/>
                <a:gd name="T76" fmla="*/ 12 w 710"/>
                <a:gd name="T77" fmla="*/ 262 h 712"/>
                <a:gd name="T78" fmla="*/ 27 w 710"/>
                <a:gd name="T79" fmla="*/ 218 h 712"/>
                <a:gd name="T80" fmla="*/ 48 w 710"/>
                <a:gd name="T81" fmla="*/ 176 h 712"/>
                <a:gd name="T82" fmla="*/ 74 w 710"/>
                <a:gd name="T83" fmla="*/ 138 h 712"/>
                <a:gd name="T84" fmla="*/ 103 w 710"/>
                <a:gd name="T85" fmla="*/ 104 h 712"/>
                <a:gd name="T86" fmla="*/ 137 w 710"/>
                <a:gd name="T87" fmla="*/ 74 h 712"/>
                <a:gd name="T88" fmla="*/ 175 w 710"/>
                <a:gd name="T89" fmla="*/ 49 h 712"/>
                <a:gd name="T90" fmla="*/ 216 w 710"/>
                <a:gd name="T91" fmla="*/ 28 h 712"/>
                <a:gd name="T92" fmla="*/ 260 w 710"/>
                <a:gd name="T93" fmla="*/ 13 h 712"/>
                <a:gd name="T94" fmla="*/ 306 w 710"/>
                <a:gd name="T95" fmla="*/ 3 h 712"/>
                <a:gd name="T96" fmla="*/ 354 w 710"/>
                <a:gd name="T97" fmla="*/ 0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0" h="712">
                  <a:moveTo>
                    <a:pt x="354" y="0"/>
                  </a:moveTo>
                  <a:lnTo>
                    <a:pt x="402" y="3"/>
                  </a:lnTo>
                  <a:lnTo>
                    <a:pt x="449" y="13"/>
                  </a:lnTo>
                  <a:lnTo>
                    <a:pt x="493" y="28"/>
                  </a:lnTo>
                  <a:lnTo>
                    <a:pt x="533" y="49"/>
                  </a:lnTo>
                  <a:lnTo>
                    <a:pt x="571" y="74"/>
                  </a:lnTo>
                  <a:lnTo>
                    <a:pt x="605" y="104"/>
                  </a:lnTo>
                  <a:lnTo>
                    <a:pt x="636" y="138"/>
                  </a:lnTo>
                  <a:lnTo>
                    <a:pt x="660" y="176"/>
                  </a:lnTo>
                  <a:lnTo>
                    <a:pt x="682" y="218"/>
                  </a:lnTo>
                  <a:lnTo>
                    <a:pt x="696" y="262"/>
                  </a:lnTo>
                  <a:lnTo>
                    <a:pt x="707" y="308"/>
                  </a:lnTo>
                  <a:lnTo>
                    <a:pt x="710" y="356"/>
                  </a:lnTo>
                  <a:lnTo>
                    <a:pt x="707" y="404"/>
                  </a:lnTo>
                  <a:lnTo>
                    <a:pt x="696" y="451"/>
                  </a:lnTo>
                  <a:lnTo>
                    <a:pt x="682" y="495"/>
                  </a:lnTo>
                  <a:lnTo>
                    <a:pt x="660" y="536"/>
                  </a:lnTo>
                  <a:lnTo>
                    <a:pt x="636" y="573"/>
                  </a:lnTo>
                  <a:lnTo>
                    <a:pt x="605" y="608"/>
                  </a:lnTo>
                  <a:lnTo>
                    <a:pt x="571" y="638"/>
                  </a:lnTo>
                  <a:lnTo>
                    <a:pt x="533" y="664"/>
                  </a:lnTo>
                  <a:lnTo>
                    <a:pt x="493" y="685"/>
                  </a:lnTo>
                  <a:lnTo>
                    <a:pt x="449" y="699"/>
                  </a:lnTo>
                  <a:lnTo>
                    <a:pt x="402" y="709"/>
                  </a:lnTo>
                  <a:lnTo>
                    <a:pt x="354" y="712"/>
                  </a:lnTo>
                  <a:lnTo>
                    <a:pt x="306" y="709"/>
                  </a:lnTo>
                  <a:lnTo>
                    <a:pt x="260" y="699"/>
                  </a:lnTo>
                  <a:lnTo>
                    <a:pt x="216" y="685"/>
                  </a:lnTo>
                  <a:lnTo>
                    <a:pt x="175" y="664"/>
                  </a:lnTo>
                  <a:lnTo>
                    <a:pt x="137" y="638"/>
                  </a:lnTo>
                  <a:lnTo>
                    <a:pt x="103" y="608"/>
                  </a:lnTo>
                  <a:lnTo>
                    <a:pt x="74" y="573"/>
                  </a:lnTo>
                  <a:lnTo>
                    <a:pt x="48" y="536"/>
                  </a:lnTo>
                  <a:lnTo>
                    <a:pt x="27" y="495"/>
                  </a:lnTo>
                  <a:lnTo>
                    <a:pt x="12" y="451"/>
                  </a:lnTo>
                  <a:lnTo>
                    <a:pt x="3" y="404"/>
                  </a:lnTo>
                  <a:lnTo>
                    <a:pt x="0" y="356"/>
                  </a:lnTo>
                  <a:lnTo>
                    <a:pt x="3" y="308"/>
                  </a:lnTo>
                  <a:lnTo>
                    <a:pt x="12" y="262"/>
                  </a:lnTo>
                  <a:lnTo>
                    <a:pt x="27" y="218"/>
                  </a:lnTo>
                  <a:lnTo>
                    <a:pt x="48" y="176"/>
                  </a:lnTo>
                  <a:lnTo>
                    <a:pt x="74" y="138"/>
                  </a:lnTo>
                  <a:lnTo>
                    <a:pt x="103" y="104"/>
                  </a:lnTo>
                  <a:lnTo>
                    <a:pt x="137" y="74"/>
                  </a:lnTo>
                  <a:lnTo>
                    <a:pt x="175" y="49"/>
                  </a:lnTo>
                  <a:lnTo>
                    <a:pt x="216" y="28"/>
                  </a:lnTo>
                  <a:lnTo>
                    <a:pt x="260" y="13"/>
                  </a:lnTo>
                  <a:lnTo>
                    <a:pt x="306" y="3"/>
                  </a:lnTo>
                  <a:lnTo>
                    <a:pt x="35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53" name="Freeform 718">
              <a:extLst>
                <a:ext uri="{FF2B5EF4-FFF2-40B4-BE49-F238E27FC236}">
                  <a16:creationId xmlns:a16="http://schemas.microsoft.com/office/drawing/2014/main" id="{64A45727-BBE5-4C38-823F-D1D920EFF88E}"/>
                </a:ext>
              </a:extLst>
            </p:cNvPr>
            <p:cNvSpPr>
              <a:spLocks/>
            </p:cNvSpPr>
            <p:nvPr/>
          </p:nvSpPr>
          <p:spPr bwMode="auto">
            <a:xfrm>
              <a:off x="1158001" y="2834471"/>
              <a:ext cx="379286" cy="41246"/>
            </a:xfrm>
            <a:custGeom>
              <a:avLst/>
              <a:gdLst>
                <a:gd name="T0" fmla="*/ 65 w 3386"/>
                <a:gd name="T1" fmla="*/ 0 h 368"/>
                <a:gd name="T2" fmla="*/ 3322 w 3386"/>
                <a:gd name="T3" fmla="*/ 0 h 368"/>
                <a:gd name="T4" fmla="*/ 3339 w 3386"/>
                <a:gd name="T5" fmla="*/ 2 h 368"/>
                <a:gd name="T6" fmla="*/ 3354 w 3386"/>
                <a:gd name="T7" fmla="*/ 9 h 368"/>
                <a:gd name="T8" fmla="*/ 3367 w 3386"/>
                <a:gd name="T9" fmla="*/ 18 h 368"/>
                <a:gd name="T10" fmla="*/ 3378 w 3386"/>
                <a:gd name="T11" fmla="*/ 32 h 368"/>
                <a:gd name="T12" fmla="*/ 3384 w 3386"/>
                <a:gd name="T13" fmla="*/ 47 h 368"/>
                <a:gd name="T14" fmla="*/ 3386 w 3386"/>
                <a:gd name="T15" fmla="*/ 65 h 368"/>
                <a:gd name="T16" fmla="*/ 3386 w 3386"/>
                <a:gd name="T17" fmla="*/ 303 h 368"/>
                <a:gd name="T18" fmla="*/ 3384 w 3386"/>
                <a:gd name="T19" fmla="*/ 320 h 368"/>
                <a:gd name="T20" fmla="*/ 3378 w 3386"/>
                <a:gd name="T21" fmla="*/ 336 h 368"/>
                <a:gd name="T22" fmla="*/ 3367 w 3386"/>
                <a:gd name="T23" fmla="*/ 349 h 368"/>
                <a:gd name="T24" fmla="*/ 3354 w 3386"/>
                <a:gd name="T25" fmla="*/ 359 h 368"/>
                <a:gd name="T26" fmla="*/ 3339 w 3386"/>
                <a:gd name="T27" fmla="*/ 366 h 368"/>
                <a:gd name="T28" fmla="*/ 3322 w 3386"/>
                <a:gd name="T29" fmla="*/ 368 h 368"/>
                <a:gd name="T30" fmla="*/ 65 w 3386"/>
                <a:gd name="T31" fmla="*/ 368 h 368"/>
                <a:gd name="T32" fmla="*/ 47 w 3386"/>
                <a:gd name="T33" fmla="*/ 366 h 368"/>
                <a:gd name="T34" fmla="*/ 32 w 3386"/>
                <a:gd name="T35" fmla="*/ 359 h 368"/>
                <a:gd name="T36" fmla="*/ 19 w 3386"/>
                <a:gd name="T37" fmla="*/ 349 h 368"/>
                <a:gd name="T38" fmla="*/ 9 w 3386"/>
                <a:gd name="T39" fmla="*/ 336 h 368"/>
                <a:gd name="T40" fmla="*/ 2 w 3386"/>
                <a:gd name="T41" fmla="*/ 320 h 368"/>
                <a:gd name="T42" fmla="*/ 0 w 3386"/>
                <a:gd name="T43" fmla="*/ 303 h 368"/>
                <a:gd name="T44" fmla="*/ 0 w 3386"/>
                <a:gd name="T45" fmla="*/ 65 h 368"/>
                <a:gd name="T46" fmla="*/ 2 w 3386"/>
                <a:gd name="T47" fmla="*/ 47 h 368"/>
                <a:gd name="T48" fmla="*/ 9 w 3386"/>
                <a:gd name="T49" fmla="*/ 32 h 368"/>
                <a:gd name="T50" fmla="*/ 19 w 3386"/>
                <a:gd name="T51" fmla="*/ 18 h 368"/>
                <a:gd name="T52" fmla="*/ 32 w 3386"/>
                <a:gd name="T53" fmla="*/ 9 h 368"/>
                <a:gd name="T54" fmla="*/ 47 w 3386"/>
                <a:gd name="T55" fmla="*/ 2 h 368"/>
                <a:gd name="T56" fmla="*/ 65 w 3386"/>
                <a:gd name="T57"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86" h="368">
                  <a:moveTo>
                    <a:pt x="65" y="0"/>
                  </a:moveTo>
                  <a:lnTo>
                    <a:pt x="3322" y="0"/>
                  </a:lnTo>
                  <a:lnTo>
                    <a:pt x="3339" y="2"/>
                  </a:lnTo>
                  <a:lnTo>
                    <a:pt x="3354" y="9"/>
                  </a:lnTo>
                  <a:lnTo>
                    <a:pt x="3367" y="18"/>
                  </a:lnTo>
                  <a:lnTo>
                    <a:pt x="3378" y="32"/>
                  </a:lnTo>
                  <a:lnTo>
                    <a:pt x="3384" y="47"/>
                  </a:lnTo>
                  <a:lnTo>
                    <a:pt x="3386" y="65"/>
                  </a:lnTo>
                  <a:lnTo>
                    <a:pt x="3386" y="303"/>
                  </a:lnTo>
                  <a:lnTo>
                    <a:pt x="3384" y="320"/>
                  </a:lnTo>
                  <a:lnTo>
                    <a:pt x="3378" y="336"/>
                  </a:lnTo>
                  <a:lnTo>
                    <a:pt x="3367" y="349"/>
                  </a:lnTo>
                  <a:lnTo>
                    <a:pt x="3354" y="359"/>
                  </a:lnTo>
                  <a:lnTo>
                    <a:pt x="3339" y="366"/>
                  </a:lnTo>
                  <a:lnTo>
                    <a:pt x="3322" y="368"/>
                  </a:lnTo>
                  <a:lnTo>
                    <a:pt x="65" y="368"/>
                  </a:lnTo>
                  <a:lnTo>
                    <a:pt x="47" y="366"/>
                  </a:lnTo>
                  <a:lnTo>
                    <a:pt x="32" y="359"/>
                  </a:lnTo>
                  <a:lnTo>
                    <a:pt x="19" y="349"/>
                  </a:lnTo>
                  <a:lnTo>
                    <a:pt x="9" y="336"/>
                  </a:lnTo>
                  <a:lnTo>
                    <a:pt x="2" y="320"/>
                  </a:lnTo>
                  <a:lnTo>
                    <a:pt x="0" y="303"/>
                  </a:lnTo>
                  <a:lnTo>
                    <a:pt x="0" y="65"/>
                  </a:lnTo>
                  <a:lnTo>
                    <a:pt x="2" y="47"/>
                  </a:lnTo>
                  <a:lnTo>
                    <a:pt x="9" y="32"/>
                  </a:lnTo>
                  <a:lnTo>
                    <a:pt x="19" y="18"/>
                  </a:lnTo>
                  <a:lnTo>
                    <a:pt x="32" y="9"/>
                  </a:lnTo>
                  <a:lnTo>
                    <a:pt x="47" y="2"/>
                  </a:lnTo>
                  <a:lnTo>
                    <a:pt x="6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54" name="Freeform 719">
              <a:extLst>
                <a:ext uri="{FF2B5EF4-FFF2-40B4-BE49-F238E27FC236}">
                  <a16:creationId xmlns:a16="http://schemas.microsoft.com/office/drawing/2014/main" id="{C689FA9B-27F1-4196-9570-503DFE808C78}"/>
                </a:ext>
              </a:extLst>
            </p:cNvPr>
            <p:cNvSpPr>
              <a:spLocks/>
            </p:cNvSpPr>
            <p:nvPr/>
          </p:nvSpPr>
          <p:spPr bwMode="auto">
            <a:xfrm>
              <a:off x="1378579" y="2728219"/>
              <a:ext cx="155122" cy="90561"/>
            </a:xfrm>
            <a:custGeom>
              <a:avLst/>
              <a:gdLst>
                <a:gd name="T0" fmla="*/ 426 w 1384"/>
                <a:gd name="T1" fmla="*/ 2 h 805"/>
                <a:gd name="T2" fmla="*/ 443 w 1384"/>
                <a:gd name="T3" fmla="*/ 20 h 805"/>
                <a:gd name="T4" fmla="*/ 662 w 1384"/>
                <a:gd name="T5" fmla="*/ 617 h 805"/>
                <a:gd name="T6" fmla="*/ 681 w 1384"/>
                <a:gd name="T7" fmla="*/ 630 h 805"/>
                <a:gd name="T8" fmla="*/ 703 w 1384"/>
                <a:gd name="T9" fmla="*/ 630 h 805"/>
                <a:gd name="T10" fmla="*/ 722 w 1384"/>
                <a:gd name="T11" fmla="*/ 617 h 805"/>
                <a:gd name="T12" fmla="*/ 942 w 1384"/>
                <a:gd name="T13" fmla="*/ 20 h 805"/>
                <a:gd name="T14" fmla="*/ 957 w 1384"/>
                <a:gd name="T15" fmla="*/ 3 h 805"/>
                <a:gd name="T16" fmla="*/ 980 w 1384"/>
                <a:gd name="T17" fmla="*/ 1 h 805"/>
                <a:gd name="T18" fmla="*/ 1169 w 1384"/>
                <a:gd name="T19" fmla="*/ 31 h 805"/>
                <a:gd name="T20" fmla="*/ 1241 w 1384"/>
                <a:gd name="T21" fmla="*/ 66 h 805"/>
                <a:gd name="T22" fmla="*/ 1301 w 1384"/>
                <a:gd name="T23" fmla="*/ 116 h 805"/>
                <a:gd name="T24" fmla="*/ 1346 w 1384"/>
                <a:gd name="T25" fmla="*/ 179 h 805"/>
                <a:gd name="T26" fmla="*/ 1374 w 1384"/>
                <a:gd name="T27" fmla="*/ 251 h 805"/>
                <a:gd name="T28" fmla="*/ 1384 w 1384"/>
                <a:gd name="T29" fmla="*/ 330 h 805"/>
                <a:gd name="T30" fmla="*/ 1382 w 1384"/>
                <a:gd name="T31" fmla="*/ 775 h 805"/>
                <a:gd name="T32" fmla="*/ 1365 w 1384"/>
                <a:gd name="T33" fmla="*/ 796 h 805"/>
                <a:gd name="T34" fmla="*/ 1339 w 1384"/>
                <a:gd name="T35" fmla="*/ 805 h 805"/>
                <a:gd name="T36" fmla="*/ 31 w 1384"/>
                <a:gd name="T37" fmla="*/ 802 h 805"/>
                <a:gd name="T38" fmla="*/ 9 w 1384"/>
                <a:gd name="T39" fmla="*/ 787 h 805"/>
                <a:gd name="T40" fmla="*/ 0 w 1384"/>
                <a:gd name="T41" fmla="*/ 760 h 805"/>
                <a:gd name="T42" fmla="*/ 2 w 1384"/>
                <a:gd name="T43" fmla="*/ 291 h 805"/>
                <a:gd name="T44" fmla="*/ 23 w 1384"/>
                <a:gd name="T45" fmla="*/ 215 h 805"/>
                <a:gd name="T46" fmla="*/ 60 w 1384"/>
                <a:gd name="T47" fmla="*/ 147 h 805"/>
                <a:gd name="T48" fmla="*/ 112 w 1384"/>
                <a:gd name="T49" fmla="*/ 89 h 805"/>
                <a:gd name="T50" fmla="*/ 179 w 1384"/>
                <a:gd name="T51" fmla="*/ 47 h 805"/>
                <a:gd name="T52" fmla="*/ 219 w 1384"/>
                <a:gd name="T53" fmla="*/ 31 h 805"/>
                <a:gd name="T54" fmla="*/ 243 w 1384"/>
                <a:gd name="T55" fmla="*/ 27 h 805"/>
                <a:gd name="T56" fmla="*/ 281 w 1384"/>
                <a:gd name="T57" fmla="*/ 21 h 805"/>
                <a:gd name="T58" fmla="*/ 325 w 1384"/>
                <a:gd name="T59" fmla="*/ 13 h 805"/>
                <a:gd name="T60" fmla="*/ 367 w 1384"/>
                <a:gd name="T61" fmla="*/ 7 h 805"/>
                <a:gd name="T62" fmla="*/ 400 w 1384"/>
                <a:gd name="T63" fmla="*/ 2 h 805"/>
                <a:gd name="T64" fmla="*/ 414 w 1384"/>
                <a:gd name="T65"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4" h="805">
                  <a:moveTo>
                    <a:pt x="414" y="0"/>
                  </a:moveTo>
                  <a:lnTo>
                    <a:pt x="426" y="2"/>
                  </a:lnTo>
                  <a:lnTo>
                    <a:pt x="436" y="9"/>
                  </a:lnTo>
                  <a:lnTo>
                    <a:pt x="443" y="20"/>
                  </a:lnTo>
                  <a:lnTo>
                    <a:pt x="656" y="607"/>
                  </a:lnTo>
                  <a:lnTo>
                    <a:pt x="662" y="617"/>
                  </a:lnTo>
                  <a:lnTo>
                    <a:pt x="671" y="625"/>
                  </a:lnTo>
                  <a:lnTo>
                    <a:pt x="681" y="630"/>
                  </a:lnTo>
                  <a:lnTo>
                    <a:pt x="692" y="631"/>
                  </a:lnTo>
                  <a:lnTo>
                    <a:pt x="703" y="630"/>
                  </a:lnTo>
                  <a:lnTo>
                    <a:pt x="714" y="625"/>
                  </a:lnTo>
                  <a:lnTo>
                    <a:pt x="722" y="617"/>
                  </a:lnTo>
                  <a:lnTo>
                    <a:pt x="728" y="607"/>
                  </a:lnTo>
                  <a:lnTo>
                    <a:pt x="942" y="20"/>
                  </a:lnTo>
                  <a:lnTo>
                    <a:pt x="948" y="10"/>
                  </a:lnTo>
                  <a:lnTo>
                    <a:pt x="957" y="3"/>
                  </a:lnTo>
                  <a:lnTo>
                    <a:pt x="969" y="0"/>
                  </a:lnTo>
                  <a:lnTo>
                    <a:pt x="980" y="1"/>
                  </a:lnTo>
                  <a:lnTo>
                    <a:pt x="1168" y="31"/>
                  </a:lnTo>
                  <a:lnTo>
                    <a:pt x="1169" y="31"/>
                  </a:lnTo>
                  <a:lnTo>
                    <a:pt x="1206" y="47"/>
                  </a:lnTo>
                  <a:lnTo>
                    <a:pt x="1241" y="66"/>
                  </a:lnTo>
                  <a:lnTo>
                    <a:pt x="1272" y="89"/>
                  </a:lnTo>
                  <a:lnTo>
                    <a:pt x="1301" y="116"/>
                  </a:lnTo>
                  <a:lnTo>
                    <a:pt x="1324" y="146"/>
                  </a:lnTo>
                  <a:lnTo>
                    <a:pt x="1346" y="179"/>
                  </a:lnTo>
                  <a:lnTo>
                    <a:pt x="1362" y="214"/>
                  </a:lnTo>
                  <a:lnTo>
                    <a:pt x="1374" y="251"/>
                  </a:lnTo>
                  <a:lnTo>
                    <a:pt x="1382" y="290"/>
                  </a:lnTo>
                  <a:lnTo>
                    <a:pt x="1384" y="330"/>
                  </a:lnTo>
                  <a:lnTo>
                    <a:pt x="1384" y="760"/>
                  </a:lnTo>
                  <a:lnTo>
                    <a:pt x="1382" y="775"/>
                  </a:lnTo>
                  <a:lnTo>
                    <a:pt x="1376" y="787"/>
                  </a:lnTo>
                  <a:lnTo>
                    <a:pt x="1365" y="796"/>
                  </a:lnTo>
                  <a:lnTo>
                    <a:pt x="1353" y="802"/>
                  </a:lnTo>
                  <a:lnTo>
                    <a:pt x="1339" y="805"/>
                  </a:lnTo>
                  <a:lnTo>
                    <a:pt x="46" y="805"/>
                  </a:lnTo>
                  <a:lnTo>
                    <a:pt x="31" y="802"/>
                  </a:lnTo>
                  <a:lnTo>
                    <a:pt x="19" y="796"/>
                  </a:lnTo>
                  <a:lnTo>
                    <a:pt x="9" y="787"/>
                  </a:lnTo>
                  <a:lnTo>
                    <a:pt x="2" y="775"/>
                  </a:lnTo>
                  <a:lnTo>
                    <a:pt x="0" y="760"/>
                  </a:lnTo>
                  <a:lnTo>
                    <a:pt x="0" y="331"/>
                  </a:lnTo>
                  <a:lnTo>
                    <a:pt x="2" y="291"/>
                  </a:lnTo>
                  <a:lnTo>
                    <a:pt x="11" y="252"/>
                  </a:lnTo>
                  <a:lnTo>
                    <a:pt x="23" y="215"/>
                  </a:lnTo>
                  <a:lnTo>
                    <a:pt x="39" y="180"/>
                  </a:lnTo>
                  <a:lnTo>
                    <a:pt x="60" y="147"/>
                  </a:lnTo>
                  <a:lnTo>
                    <a:pt x="85" y="117"/>
                  </a:lnTo>
                  <a:lnTo>
                    <a:pt x="112" y="89"/>
                  </a:lnTo>
                  <a:lnTo>
                    <a:pt x="144" y="66"/>
                  </a:lnTo>
                  <a:lnTo>
                    <a:pt x="179" y="47"/>
                  </a:lnTo>
                  <a:lnTo>
                    <a:pt x="216" y="31"/>
                  </a:lnTo>
                  <a:lnTo>
                    <a:pt x="219" y="31"/>
                  </a:lnTo>
                  <a:lnTo>
                    <a:pt x="229" y="29"/>
                  </a:lnTo>
                  <a:lnTo>
                    <a:pt x="243" y="27"/>
                  </a:lnTo>
                  <a:lnTo>
                    <a:pt x="260" y="24"/>
                  </a:lnTo>
                  <a:lnTo>
                    <a:pt x="281" y="21"/>
                  </a:lnTo>
                  <a:lnTo>
                    <a:pt x="303" y="17"/>
                  </a:lnTo>
                  <a:lnTo>
                    <a:pt x="325" y="13"/>
                  </a:lnTo>
                  <a:lnTo>
                    <a:pt x="347" y="10"/>
                  </a:lnTo>
                  <a:lnTo>
                    <a:pt x="367" y="7"/>
                  </a:lnTo>
                  <a:lnTo>
                    <a:pt x="386" y="4"/>
                  </a:lnTo>
                  <a:lnTo>
                    <a:pt x="400" y="2"/>
                  </a:lnTo>
                  <a:lnTo>
                    <a:pt x="409" y="0"/>
                  </a:lnTo>
                  <a:lnTo>
                    <a:pt x="41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55" name="Group 54">
              <a:extLst>
                <a:ext uri="{FF2B5EF4-FFF2-40B4-BE49-F238E27FC236}">
                  <a16:creationId xmlns:a16="http://schemas.microsoft.com/office/drawing/2014/main" id="{B35BF117-371E-4E3D-AE55-DDC0EFF95B8A}"/>
                </a:ext>
              </a:extLst>
            </p:cNvPr>
            <p:cNvGrpSpPr/>
            <p:nvPr/>
          </p:nvGrpSpPr>
          <p:grpSpPr>
            <a:xfrm>
              <a:off x="1171899" y="2520197"/>
              <a:ext cx="219682" cy="231783"/>
              <a:chOff x="1171899" y="2520197"/>
              <a:chExt cx="219682" cy="231783"/>
            </a:xfrm>
            <a:grpFill/>
          </p:grpSpPr>
          <p:sp>
            <p:nvSpPr>
              <p:cNvPr id="57" name="Freeform 713">
                <a:extLst>
                  <a:ext uri="{FF2B5EF4-FFF2-40B4-BE49-F238E27FC236}">
                    <a16:creationId xmlns:a16="http://schemas.microsoft.com/office/drawing/2014/main" id="{2EF52D75-C864-4D3E-9EA1-D33E0974F4E3}"/>
                  </a:ext>
                </a:extLst>
              </p:cNvPr>
              <p:cNvSpPr>
                <a:spLocks/>
              </p:cNvSpPr>
              <p:nvPr/>
            </p:nvSpPr>
            <p:spPr bwMode="auto">
              <a:xfrm>
                <a:off x="1270531" y="2520197"/>
                <a:ext cx="22416" cy="39004"/>
              </a:xfrm>
              <a:custGeom>
                <a:avLst/>
                <a:gdLst>
                  <a:gd name="T0" fmla="*/ 100 w 201"/>
                  <a:gd name="T1" fmla="*/ 0 h 349"/>
                  <a:gd name="T2" fmla="*/ 124 w 201"/>
                  <a:gd name="T3" fmla="*/ 2 h 349"/>
                  <a:gd name="T4" fmla="*/ 145 w 201"/>
                  <a:gd name="T5" fmla="*/ 11 h 349"/>
                  <a:gd name="T6" fmla="*/ 164 w 201"/>
                  <a:gd name="T7" fmla="*/ 22 h 349"/>
                  <a:gd name="T8" fmla="*/ 179 w 201"/>
                  <a:gd name="T9" fmla="*/ 37 h 349"/>
                  <a:gd name="T10" fmla="*/ 190 w 201"/>
                  <a:gd name="T11" fmla="*/ 56 h 349"/>
                  <a:gd name="T12" fmla="*/ 199 w 201"/>
                  <a:gd name="T13" fmla="*/ 78 h 349"/>
                  <a:gd name="T14" fmla="*/ 201 w 201"/>
                  <a:gd name="T15" fmla="*/ 101 h 349"/>
                  <a:gd name="T16" fmla="*/ 201 w 201"/>
                  <a:gd name="T17" fmla="*/ 248 h 349"/>
                  <a:gd name="T18" fmla="*/ 199 w 201"/>
                  <a:gd name="T19" fmla="*/ 271 h 349"/>
                  <a:gd name="T20" fmla="*/ 190 w 201"/>
                  <a:gd name="T21" fmla="*/ 292 h 349"/>
                  <a:gd name="T22" fmla="*/ 179 w 201"/>
                  <a:gd name="T23" fmla="*/ 311 h 349"/>
                  <a:gd name="T24" fmla="*/ 164 w 201"/>
                  <a:gd name="T25" fmla="*/ 326 h 349"/>
                  <a:gd name="T26" fmla="*/ 145 w 201"/>
                  <a:gd name="T27" fmla="*/ 338 h 349"/>
                  <a:gd name="T28" fmla="*/ 124 w 201"/>
                  <a:gd name="T29" fmla="*/ 346 h 349"/>
                  <a:gd name="T30" fmla="*/ 100 w 201"/>
                  <a:gd name="T31" fmla="*/ 349 h 349"/>
                  <a:gd name="T32" fmla="*/ 77 w 201"/>
                  <a:gd name="T33" fmla="*/ 346 h 349"/>
                  <a:gd name="T34" fmla="*/ 56 w 201"/>
                  <a:gd name="T35" fmla="*/ 338 h 349"/>
                  <a:gd name="T36" fmla="*/ 37 w 201"/>
                  <a:gd name="T37" fmla="*/ 326 h 349"/>
                  <a:gd name="T38" fmla="*/ 22 w 201"/>
                  <a:gd name="T39" fmla="*/ 311 h 349"/>
                  <a:gd name="T40" fmla="*/ 11 w 201"/>
                  <a:gd name="T41" fmla="*/ 292 h 349"/>
                  <a:gd name="T42" fmla="*/ 2 w 201"/>
                  <a:gd name="T43" fmla="*/ 271 h 349"/>
                  <a:gd name="T44" fmla="*/ 0 w 201"/>
                  <a:gd name="T45" fmla="*/ 248 h 349"/>
                  <a:gd name="T46" fmla="*/ 0 w 201"/>
                  <a:gd name="T47" fmla="*/ 101 h 349"/>
                  <a:gd name="T48" fmla="*/ 2 w 201"/>
                  <a:gd name="T49" fmla="*/ 78 h 349"/>
                  <a:gd name="T50" fmla="*/ 11 w 201"/>
                  <a:gd name="T51" fmla="*/ 56 h 349"/>
                  <a:gd name="T52" fmla="*/ 22 w 201"/>
                  <a:gd name="T53" fmla="*/ 37 h 349"/>
                  <a:gd name="T54" fmla="*/ 37 w 201"/>
                  <a:gd name="T55" fmla="*/ 22 h 349"/>
                  <a:gd name="T56" fmla="*/ 56 w 201"/>
                  <a:gd name="T57" fmla="*/ 11 h 349"/>
                  <a:gd name="T58" fmla="*/ 77 w 201"/>
                  <a:gd name="T59" fmla="*/ 2 h 349"/>
                  <a:gd name="T60" fmla="*/ 100 w 201"/>
                  <a:gd name="T61"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1" h="349">
                    <a:moveTo>
                      <a:pt x="100" y="0"/>
                    </a:moveTo>
                    <a:lnTo>
                      <a:pt x="124" y="2"/>
                    </a:lnTo>
                    <a:lnTo>
                      <a:pt x="145" y="11"/>
                    </a:lnTo>
                    <a:lnTo>
                      <a:pt x="164" y="22"/>
                    </a:lnTo>
                    <a:lnTo>
                      <a:pt x="179" y="37"/>
                    </a:lnTo>
                    <a:lnTo>
                      <a:pt x="190" y="56"/>
                    </a:lnTo>
                    <a:lnTo>
                      <a:pt x="199" y="78"/>
                    </a:lnTo>
                    <a:lnTo>
                      <a:pt x="201" y="101"/>
                    </a:lnTo>
                    <a:lnTo>
                      <a:pt x="201" y="248"/>
                    </a:lnTo>
                    <a:lnTo>
                      <a:pt x="199" y="271"/>
                    </a:lnTo>
                    <a:lnTo>
                      <a:pt x="190" y="292"/>
                    </a:lnTo>
                    <a:lnTo>
                      <a:pt x="179" y="311"/>
                    </a:lnTo>
                    <a:lnTo>
                      <a:pt x="164" y="326"/>
                    </a:lnTo>
                    <a:lnTo>
                      <a:pt x="145" y="338"/>
                    </a:lnTo>
                    <a:lnTo>
                      <a:pt x="124" y="346"/>
                    </a:lnTo>
                    <a:lnTo>
                      <a:pt x="100" y="349"/>
                    </a:lnTo>
                    <a:lnTo>
                      <a:pt x="77" y="346"/>
                    </a:lnTo>
                    <a:lnTo>
                      <a:pt x="56" y="338"/>
                    </a:lnTo>
                    <a:lnTo>
                      <a:pt x="37" y="326"/>
                    </a:lnTo>
                    <a:lnTo>
                      <a:pt x="22" y="311"/>
                    </a:lnTo>
                    <a:lnTo>
                      <a:pt x="11" y="292"/>
                    </a:lnTo>
                    <a:lnTo>
                      <a:pt x="2" y="271"/>
                    </a:lnTo>
                    <a:lnTo>
                      <a:pt x="0" y="248"/>
                    </a:lnTo>
                    <a:lnTo>
                      <a:pt x="0" y="101"/>
                    </a:lnTo>
                    <a:lnTo>
                      <a:pt x="2" y="78"/>
                    </a:lnTo>
                    <a:lnTo>
                      <a:pt x="11" y="56"/>
                    </a:lnTo>
                    <a:lnTo>
                      <a:pt x="22" y="37"/>
                    </a:lnTo>
                    <a:lnTo>
                      <a:pt x="37" y="22"/>
                    </a:lnTo>
                    <a:lnTo>
                      <a:pt x="56" y="11"/>
                    </a:lnTo>
                    <a:lnTo>
                      <a:pt x="77" y="2"/>
                    </a:lnTo>
                    <a:lnTo>
                      <a:pt x="10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58" name="Freeform 714">
                <a:extLst>
                  <a:ext uri="{FF2B5EF4-FFF2-40B4-BE49-F238E27FC236}">
                    <a16:creationId xmlns:a16="http://schemas.microsoft.com/office/drawing/2014/main" id="{64057D91-60AE-40A9-BCD9-104A9E3B3B98}"/>
                  </a:ext>
                </a:extLst>
              </p:cNvPr>
              <p:cNvSpPr>
                <a:spLocks/>
              </p:cNvSpPr>
              <p:nvPr/>
            </p:nvSpPr>
            <p:spPr bwMode="auto">
              <a:xfrm>
                <a:off x="1171899" y="2618828"/>
                <a:ext cx="39005" cy="22864"/>
              </a:xfrm>
              <a:custGeom>
                <a:avLst/>
                <a:gdLst>
                  <a:gd name="T0" fmla="*/ 101 w 349"/>
                  <a:gd name="T1" fmla="*/ 0 h 202"/>
                  <a:gd name="T2" fmla="*/ 248 w 349"/>
                  <a:gd name="T3" fmla="*/ 0 h 202"/>
                  <a:gd name="T4" fmla="*/ 271 w 349"/>
                  <a:gd name="T5" fmla="*/ 3 h 202"/>
                  <a:gd name="T6" fmla="*/ 292 w 349"/>
                  <a:gd name="T7" fmla="*/ 11 h 202"/>
                  <a:gd name="T8" fmla="*/ 311 w 349"/>
                  <a:gd name="T9" fmla="*/ 22 h 202"/>
                  <a:gd name="T10" fmla="*/ 326 w 349"/>
                  <a:gd name="T11" fmla="*/ 39 h 202"/>
                  <a:gd name="T12" fmla="*/ 339 w 349"/>
                  <a:gd name="T13" fmla="*/ 57 h 202"/>
                  <a:gd name="T14" fmla="*/ 346 w 349"/>
                  <a:gd name="T15" fmla="*/ 78 h 202"/>
                  <a:gd name="T16" fmla="*/ 349 w 349"/>
                  <a:gd name="T17" fmla="*/ 101 h 202"/>
                  <a:gd name="T18" fmla="*/ 346 w 349"/>
                  <a:gd name="T19" fmla="*/ 124 h 202"/>
                  <a:gd name="T20" fmla="*/ 339 w 349"/>
                  <a:gd name="T21" fmla="*/ 146 h 202"/>
                  <a:gd name="T22" fmla="*/ 326 w 349"/>
                  <a:gd name="T23" fmla="*/ 164 h 202"/>
                  <a:gd name="T24" fmla="*/ 311 w 349"/>
                  <a:gd name="T25" fmla="*/ 180 h 202"/>
                  <a:gd name="T26" fmla="*/ 292 w 349"/>
                  <a:gd name="T27" fmla="*/ 192 h 202"/>
                  <a:gd name="T28" fmla="*/ 271 w 349"/>
                  <a:gd name="T29" fmla="*/ 199 h 202"/>
                  <a:gd name="T30" fmla="*/ 248 w 349"/>
                  <a:gd name="T31" fmla="*/ 202 h 202"/>
                  <a:gd name="T32" fmla="*/ 101 w 349"/>
                  <a:gd name="T33" fmla="*/ 202 h 202"/>
                  <a:gd name="T34" fmla="*/ 79 w 349"/>
                  <a:gd name="T35" fmla="*/ 199 h 202"/>
                  <a:gd name="T36" fmla="*/ 57 w 349"/>
                  <a:gd name="T37" fmla="*/ 192 h 202"/>
                  <a:gd name="T38" fmla="*/ 38 w 349"/>
                  <a:gd name="T39" fmla="*/ 180 h 202"/>
                  <a:gd name="T40" fmla="*/ 23 w 349"/>
                  <a:gd name="T41" fmla="*/ 164 h 202"/>
                  <a:gd name="T42" fmla="*/ 11 w 349"/>
                  <a:gd name="T43" fmla="*/ 146 h 202"/>
                  <a:gd name="T44" fmla="*/ 3 w 349"/>
                  <a:gd name="T45" fmla="*/ 124 h 202"/>
                  <a:gd name="T46" fmla="*/ 0 w 349"/>
                  <a:gd name="T47" fmla="*/ 101 h 202"/>
                  <a:gd name="T48" fmla="*/ 3 w 349"/>
                  <a:gd name="T49" fmla="*/ 78 h 202"/>
                  <a:gd name="T50" fmla="*/ 11 w 349"/>
                  <a:gd name="T51" fmla="*/ 57 h 202"/>
                  <a:gd name="T52" fmla="*/ 23 w 349"/>
                  <a:gd name="T53" fmla="*/ 39 h 202"/>
                  <a:gd name="T54" fmla="*/ 38 w 349"/>
                  <a:gd name="T55" fmla="*/ 22 h 202"/>
                  <a:gd name="T56" fmla="*/ 57 w 349"/>
                  <a:gd name="T57" fmla="*/ 11 h 202"/>
                  <a:gd name="T58" fmla="*/ 79 w 349"/>
                  <a:gd name="T59" fmla="*/ 3 h 202"/>
                  <a:gd name="T60" fmla="*/ 101 w 349"/>
                  <a:gd name="T6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9" h="202">
                    <a:moveTo>
                      <a:pt x="101" y="0"/>
                    </a:moveTo>
                    <a:lnTo>
                      <a:pt x="248" y="0"/>
                    </a:lnTo>
                    <a:lnTo>
                      <a:pt x="271" y="3"/>
                    </a:lnTo>
                    <a:lnTo>
                      <a:pt x="292" y="11"/>
                    </a:lnTo>
                    <a:lnTo>
                      <a:pt x="311" y="22"/>
                    </a:lnTo>
                    <a:lnTo>
                      <a:pt x="326" y="39"/>
                    </a:lnTo>
                    <a:lnTo>
                      <a:pt x="339" y="57"/>
                    </a:lnTo>
                    <a:lnTo>
                      <a:pt x="346" y="78"/>
                    </a:lnTo>
                    <a:lnTo>
                      <a:pt x="349" y="101"/>
                    </a:lnTo>
                    <a:lnTo>
                      <a:pt x="346" y="124"/>
                    </a:lnTo>
                    <a:lnTo>
                      <a:pt x="339" y="146"/>
                    </a:lnTo>
                    <a:lnTo>
                      <a:pt x="326" y="164"/>
                    </a:lnTo>
                    <a:lnTo>
                      <a:pt x="311" y="180"/>
                    </a:lnTo>
                    <a:lnTo>
                      <a:pt x="292" y="192"/>
                    </a:lnTo>
                    <a:lnTo>
                      <a:pt x="271" y="199"/>
                    </a:lnTo>
                    <a:lnTo>
                      <a:pt x="248" y="202"/>
                    </a:lnTo>
                    <a:lnTo>
                      <a:pt x="101" y="202"/>
                    </a:lnTo>
                    <a:lnTo>
                      <a:pt x="79" y="199"/>
                    </a:lnTo>
                    <a:lnTo>
                      <a:pt x="57" y="192"/>
                    </a:lnTo>
                    <a:lnTo>
                      <a:pt x="38" y="180"/>
                    </a:lnTo>
                    <a:lnTo>
                      <a:pt x="23" y="164"/>
                    </a:lnTo>
                    <a:lnTo>
                      <a:pt x="11" y="146"/>
                    </a:lnTo>
                    <a:lnTo>
                      <a:pt x="3" y="124"/>
                    </a:lnTo>
                    <a:lnTo>
                      <a:pt x="0" y="101"/>
                    </a:lnTo>
                    <a:lnTo>
                      <a:pt x="3" y="78"/>
                    </a:lnTo>
                    <a:lnTo>
                      <a:pt x="11" y="57"/>
                    </a:lnTo>
                    <a:lnTo>
                      <a:pt x="23" y="39"/>
                    </a:lnTo>
                    <a:lnTo>
                      <a:pt x="38" y="22"/>
                    </a:lnTo>
                    <a:lnTo>
                      <a:pt x="57" y="11"/>
                    </a:lnTo>
                    <a:lnTo>
                      <a:pt x="79" y="3"/>
                    </a:lnTo>
                    <a:lnTo>
                      <a:pt x="10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59" name="Freeform 715">
                <a:extLst>
                  <a:ext uri="{FF2B5EF4-FFF2-40B4-BE49-F238E27FC236}">
                    <a16:creationId xmlns:a16="http://schemas.microsoft.com/office/drawing/2014/main" id="{2416E47F-3CBD-4C3B-853D-2BD91CBC1297}"/>
                  </a:ext>
                </a:extLst>
              </p:cNvPr>
              <p:cNvSpPr>
                <a:spLocks/>
              </p:cNvSpPr>
              <p:nvPr/>
            </p:nvSpPr>
            <p:spPr bwMode="auto">
              <a:xfrm>
                <a:off x="1352576" y="2618828"/>
                <a:ext cx="39005" cy="22864"/>
              </a:xfrm>
              <a:custGeom>
                <a:avLst/>
                <a:gdLst>
                  <a:gd name="T0" fmla="*/ 101 w 349"/>
                  <a:gd name="T1" fmla="*/ 0 h 202"/>
                  <a:gd name="T2" fmla="*/ 248 w 349"/>
                  <a:gd name="T3" fmla="*/ 0 h 202"/>
                  <a:gd name="T4" fmla="*/ 270 w 349"/>
                  <a:gd name="T5" fmla="*/ 3 h 202"/>
                  <a:gd name="T6" fmla="*/ 292 w 349"/>
                  <a:gd name="T7" fmla="*/ 11 h 202"/>
                  <a:gd name="T8" fmla="*/ 311 w 349"/>
                  <a:gd name="T9" fmla="*/ 22 h 202"/>
                  <a:gd name="T10" fmla="*/ 326 w 349"/>
                  <a:gd name="T11" fmla="*/ 39 h 202"/>
                  <a:gd name="T12" fmla="*/ 338 w 349"/>
                  <a:gd name="T13" fmla="*/ 57 h 202"/>
                  <a:gd name="T14" fmla="*/ 345 w 349"/>
                  <a:gd name="T15" fmla="*/ 78 h 202"/>
                  <a:gd name="T16" fmla="*/ 349 w 349"/>
                  <a:gd name="T17" fmla="*/ 101 h 202"/>
                  <a:gd name="T18" fmla="*/ 345 w 349"/>
                  <a:gd name="T19" fmla="*/ 124 h 202"/>
                  <a:gd name="T20" fmla="*/ 338 w 349"/>
                  <a:gd name="T21" fmla="*/ 146 h 202"/>
                  <a:gd name="T22" fmla="*/ 326 w 349"/>
                  <a:gd name="T23" fmla="*/ 164 h 202"/>
                  <a:gd name="T24" fmla="*/ 311 w 349"/>
                  <a:gd name="T25" fmla="*/ 180 h 202"/>
                  <a:gd name="T26" fmla="*/ 292 w 349"/>
                  <a:gd name="T27" fmla="*/ 192 h 202"/>
                  <a:gd name="T28" fmla="*/ 270 w 349"/>
                  <a:gd name="T29" fmla="*/ 199 h 202"/>
                  <a:gd name="T30" fmla="*/ 248 w 349"/>
                  <a:gd name="T31" fmla="*/ 202 h 202"/>
                  <a:gd name="T32" fmla="*/ 101 w 349"/>
                  <a:gd name="T33" fmla="*/ 202 h 202"/>
                  <a:gd name="T34" fmla="*/ 78 w 349"/>
                  <a:gd name="T35" fmla="*/ 199 h 202"/>
                  <a:gd name="T36" fmla="*/ 57 w 349"/>
                  <a:gd name="T37" fmla="*/ 192 h 202"/>
                  <a:gd name="T38" fmla="*/ 38 w 349"/>
                  <a:gd name="T39" fmla="*/ 180 h 202"/>
                  <a:gd name="T40" fmla="*/ 23 w 349"/>
                  <a:gd name="T41" fmla="*/ 164 h 202"/>
                  <a:gd name="T42" fmla="*/ 10 w 349"/>
                  <a:gd name="T43" fmla="*/ 146 h 202"/>
                  <a:gd name="T44" fmla="*/ 3 w 349"/>
                  <a:gd name="T45" fmla="*/ 124 h 202"/>
                  <a:gd name="T46" fmla="*/ 0 w 349"/>
                  <a:gd name="T47" fmla="*/ 101 h 202"/>
                  <a:gd name="T48" fmla="*/ 3 w 349"/>
                  <a:gd name="T49" fmla="*/ 78 h 202"/>
                  <a:gd name="T50" fmla="*/ 10 w 349"/>
                  <a:gd name="T51" fmla="*/ 57 h 202"/>
                  <a:gd name="T52" fmla="*/ 23 w 349"/>
                  <a:gd name="T53" fmla="*/ 39 h 202"/>
                  <a:gd name="T54" fmla="*/ 38 w 349"/>
                  <a:gd name="T55" fmla="*/ 22 h 202"/>
                  <a:gd name="T56" fmla="*/ 57 w 349"/>
                  <a:gd name="T57" fmla="*/ 11 h 202"/>
                  <a:gd name="T58" fmla="*/ 78 w 349"/>
                  <a:gd name="T59" fmla="*/ 3 h 202"/>
                  <a:gd name="T60" fmla="*/ 101 w 349"/>
                  <a:gd name="T6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9" h="202">
                    <a:moveTo>
                      <a:pt x="101" y="0"/>
                    </a:moveTo>
                    <a:lnTo>
                      <a:pt x="248" y="0"/>
                    </a:lnTo>
                    <a:lnTo>
                      <a:pt x="270" y="3"/>
                    </a:lnTo>
                    <a:lnTo>
                      <a:pt x="292" y="11"/>
                    </a:lnTo>
                    <a:lnTo>
                      <a:pt x="311" y="22"/>
                    </a:lnTo>
                    <a:lnTo>
                      <a:pt x="326" y="39"/>
                    </a:lnTo>
                    <a:lnTo>
                      <a:pt x="338" y="57"/>
                    </a:lnTo>
                    <a:lnTo>
                      <a:pt x="345" y="78"/>
                    </a:lnTo>
                    <a:lnTo>
                      <a:pt x="349" y="101"/>
                    </a:lnTo>
                    <a:lnTo>
                      <a:pt x="345" y="124"/>
                    </a:lnTo>
                    <a:lnTo>
                      <a:pt x="338" y="146"/>
                    </a:lnTo>
                    <a:lnTo>
                      <a:pt x="326" y="164"/>
                    </a:lnTo>
                    <a:lnTo>
                      <a:pt x="311" y="180"/>
                    </a:lnTo>
                    <a:lnTo>
                      <a:pt x="292" y="192"/>
                    </a:lnTo>
                    <a:lnTo>
                      <a:pt x="270" y="199"/>
                    </a:lnTo>
                    <a:lnTo>
                      <a:pt x="248" y="202"/>
                    </a:lnTo>
                    <a:lnTo>
                      <a:pt x="101" y="202"/>
                    </a:lnTo>
                    <a:lnTo>
                      <a:pt x="78" y="199"/>
                    </a:lnTo>
                    <a:lnTo>
                      <a:pt x="57" y="192"/>
                    </a:lnTo>
                    <a:lnTo>
                      <a:pt x="38" y="180"/>
                    </a:lnTo>
                    <a:lnTo>
                      <a:pt x="23" y="164"/>
                    </a:lnTo>
                    <a:lnTo>
                      <a:pt x="10" y="146"/>
                    </a:lnTo>
                    <a:lnTo>
                      <a:pt x="3" y="124"/>
                    </a:lnTo>
                    <a:lnTo>
                      <a:pt x="0" y="101"/>
                    </a:lnTo>
                    <a:lnTo>
                      <a:pt x="3" y="78"/>
                    </a:lnTo>
                    <a:lnTo>
                      <a:pt x="10" y="57"/>
                    </a:lnTo>
                    <a:lnTo>
                      <a:pt x="23" y="39"/>
                    </a:lnTo>
                    <a:lnTo>
                      <a:pt x="38" y="22"/>
                    </a:lnTo>
                    <a:lnTo>
                      <a:pt x="57" y="11"/>
                    </a:lnTo>
                    <a:lnTo>
                      <a:pt x="78" y="3"/>
                    </a:lnTo>
                    <a:lnTo>
                      <a:pt x="10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0" name="Freeform 716">
                <a:extLst>
                  <a:ext uri="{FF2B5EF4-FFF2-40B4-BE49-F238E27FC236}">
                    <a16:creationId xmlns:a16="http://schemas.microsoft.com/office/drawing/2014/main" id="{3E8961F8-2015-4158-BB77-20EA06340076}"/>
                  </a:ext>
                </a:extLst>
              </p:cNvPr>
              <p:cNvSpPr>
                <a:spLocks/>
              </p:cNvSpPr>
              <p:nvPr/>
            </p:nvSpPr>
            <p:spPr bwMode="auto">
              <a:xfrm>
                <a:off x="1333746" y="2546200"/>
                <a:ext cx="33625" cy="34073"/>
              </a:xfrm>
              <a:custGeom>
                <a:avLst/>
                <a:gdLst>
                  <a:gd name="T0" fmla="*/ 215 w 304"/>
                  <a:gd name="T1" fmla="*/ 0 h 305"/>
                  <a:gd name="T2" fmla="*/ 237 w 304"/>
                  <a:gd name="T3" fmla="*/ 5 h 305"/>
                  <a:gd name="T4" fmla="*/ 257 w 304"/>
                  <a:gd name="T5" fmla="*/ 15 h 305"/>
                  <a:gd name="T6" fmla="*/ 275 w 304"/>
                  <a:gd name="T7" fmla="*/ 29 h 305"/>
                  <a:gd name="T8" fmla="*/ 289 w 304"/>
                  <a:gd name="T9" fmla="*/ 48 h 305"/>
                  <a:gd name="T10" fmla="*/ 300 w 304"/>
                  <a:gd name="T11" fmla="*/ 68 h 305"/>
                  <a:gd name="T12" fmla="*/ 304 w 304"/>
                  <a:gd name="T13" fmla="*/ 90 h 305"/>
                  <a:gd name="T14" fmla="*/ 304 w 304"/>
                  <a:gd name="T15" fmla="*/ 112 h 305"/>
                  <a:gd name="T16" fmla="*/ 300 w 304"/>
                  <a:gd name="T17" fmla="*/ 133 h 305"/>
                  <a:gd name="T18" fmla="*/ 289 w 304"/>
                  <a:gd name="T19" fmla="*/ 154 h 305"/>
                  <a:gd name="T20" fmla="*/ 275 w 304"/>
                  <a:gd name="T21" fmla="*/ 172 h 305"/>
                  <a:gd name="T22" fmla="*/ 171 w 304"/>
                  <a:gd name="T23" fmla="*/ 276 h 305"/>
                  <a:gd name="T24" fmla="*/ 156 w 304"/>
                  <a:gd name="T25" fmla="*/ 289 h 305"/>
                  <a:gd name="T26" fmla="*/ 138 w 304"/>
                  <a:gd name="T27" fmla="*/ 298 h 305"/>
                  <a:gd name="T28" fmla="*/ 120 w 304"/>
                  <a:gd name="T29" fmla="*/ 303 h 305"/>
                  <a:gd name="T30" fmla="*/ 100 w 304"/>
                  <a:gd name="T31" fmla="*/ 305 h 305"/>
                  <a:gd name="T32" fmla="*/ 82 w 304"/>
                  <a:gd name="T33" fmla="*/ 303 h 305"/>
                  <a:gd name="T34" fmla="*/ 62 w 304"/>
                  <a:gd name="T35" fmla="*/ 298 h 305"/>
                  <a:gd name="T36" fmla="*/ 45 w 304"/>
                  <a:gd name="T37" fmla="*/ 289 h 305"/>
                  <a:gd name="T38" fmla="*/ 29 w 304"/>
                  <a:gd name="T39" fmla="*/ 276 h 305"/>
                  <a:gd name="T40" fmla="*/ 15 w 304"/>
                  <a:gd name="T41" fmla="*/ 258 h 305"/>
                  <a:gd name="T42" fmla="*/ 6 w 304"/>
                  <a:gd name="T43" fmla="*/ 237 h 305"/>
                  <a:gd name="T44" fmla="*/ 0 w 304"/>
                  <a:gd name="T45" fmla="*/ 216 h 305"/>
                  <a:gd name="T46" fmla="*/ 0 w 304"/>
                  <a:gd name="T47" fmla="*/ 194 h 305"/>
                  <a:gd name="T48" fmla="*/ 6 w 304"/>
                  <a:gd name="T49" fmla="*/ 172 h 305"/>
                  <a:gd name="T50" fmla="*/ 15 w 304"/>
                  <a:gd name="T51" fmla="*/ 152 h 305"/>
                  <a:gd name="T52" fmla="*/ 29 w 304"/>
                  <a:gd name="T53" fmla="*/ 133 h 305"/>
                  <a:gd name="T54" fmla="*/ 133 w 304"/>
                  <a:gd name="T55" fmla="*/ 29 h 305"/>
                  <a:gd name="T56" fmla="*/ 152 w 304"/>
                  <a:gd name="T57" fmla="*/ 15 h 305"/>
                  <a:gd name="T58" fmla="*/ 171 w 304"/>
                  <a:gd name="T59" fmla="*/ 5 h 305"/>
                  <a:gd name="T60" fmla="*/ 193 w 304"/>
                  <a:gd name="T61" fmla="*/ 0 h 305"/>
                  <a:gd name="T62" fmla="*/ 215 w 304"/>
                  <a:gd name="T6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4" h="305">
                    <a:moveTo>
                      <a:pt x="215" y="0"/>
                    </a:moveTo>
                    <a:lnTo>
                      <a:pt x="237" y="5"/>
                    </a:lnTo>
                    <a:lnTo>
                      <a:pt x="257" y="15"/>
                    </a:lnTo>
                    <a:lnTo>
                      <a:pt x="275" y="29"/>
                    </a:lnTo>
                    <a:lnTo>
                      <a:pt x="289" y="48"/>
                    </a:lnTo>
                    <a:lnTo>
                      <a:pt x="300" y="68"/>
                    </a:lnTo>
                    <a:lnTo>
                      <a:pt x="304" y="90"/>
                    </a:lnTo>
                    <a:lnTo>
                      <a:pt x="304" y="112"/>
                    </a:lnTo>
                    <a:lnTo>
                      <a:pt x="300" y="133"/>
                    </a:lnTo>
                    <a:lnTo>
                      <a:pt x="289" y="154"/>
                    </a:lnTo>
                    <a:lnTo>
                      <a:pt x="275" y="172"/>
                    </a:lnTo>
                    <a:lnTo>
                      <a:pt x="171" y="276"/>
                    </a:lnTo>
                    <a:lnTo>
                      <a:pt x="156" y="289"/>
                    </a:lnTo>
                    <a:lnTo>
                      <a:pt x="138" y="298"/>
                    </a:lnTo>
                    <a:lnTo>
                      <a:pt x="120" y="303"/>
                    </a:lnTo>
                    <a:lnTo>
                      <a:pt x="100" y="305"/>
                    </a:lnTo>
                    <a:lnTo>
                      <a:pt x="82" y="303"/>
                    </a:lnTo>
                    <a:lnTo>
                      <a:pt x="62" y="298"/>
                    </a:lnTo>
                    <a:lnTo>
                      <a:pt x="45" y="289"/>
                    </a:lnTo>
                    <a:lnTo>
                      <a:pt x="29" y="276"/>
                    </a:lnTo>
                    <a:lnTo>
                      <a:pt x="15" y="258"/>
                    </a:lnTo>
                    <a:lnTo>
                      <a:pt x="6" y="237"/>
                    </a:lnTo>
                    <a:lnTo>
                      <a:pt x="0" y="216"/>
                    </a:lnTo>
                    <a:lnTo>
                      <a:pt x="0" y="194"/>
                    </a:lnTo>
                    <a:lnTo>
                      <a:pt x="6" y="172"/>
                    </a:lnTo>
                    <a:lnTo>
                      <a:pt x="15" y="152"/>
                    </a:lnTo>
                    <a:lnTo>
                      <a:pt x="29" y="133"/>
                    </a:lnTo>
                    <a:lnTo>
                      <a:pt x="133" y="29"/>
                    </a:lnTo>
                    <a:lnTo>
                      <a:pt x="152" y="15"/>
                    </a:lnTo>
                    <a:lnTo>
                      <a:pt x="171" y="5"/>
                    </a:lnTo>
                    <a:lnTo>
                      <a:pt x="193" y="0"/>
                    </a:lnTo>
                    <a:lnTo>
                      <a:pt x="21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1" name="Freeform 717">
                <a:extLst>
                  <a:ext uri="{FF2B5EF4-FFF2-40B4-BE49-F238E27FC236}">
                    <a16:creationId xmlns:a16="http://schemas.microsoft.com/office/drawing/2014/main" id="{5E90F143-ACFF-42D0-BA7F-C6BA4400BD0C}"/>
                  </a:ext>
                </a:extLst>
              </p:cNvPr>
              <p:cNvSpPr>
                <a:spLocks/>
              </p:cNvSpPr>
              <p:nvPr/>
            </p:nvSpPr>
            <p:spPr bwMode="auto">
              <a:xfrm>
                <a:off x="1196109" y="2546200"/>
                <a:ext cx="34073" cy="34073"/>
              </a:xfrm>
              <a:custGeom>
                <a:avLst/>
                <a:gdLst>
                  <a:gd name="T0" fmla="*/ 111 w 303"/>
                  <a:gd name="T1" fmla="*/ 0 h 305"/>
                  <a:gd name="T2" fmla="*/ 133 w 303"/>
                  <a:gd name="T3" fmla="*/ 5 h 305"/>
                  <a:gd name="T4" fmla="*/ 153 w 303"/>
                  <a:gd name="T5" fmla="*/ 15 h 305"/>
                  <a:gd name="T6" fmla="*/ 171 w 303"/>
                  <a:gd name="T7" fmla="*/ 29 h 305"/>
                  <a:gd name="T8" fmla="*/ 275 w 303"/>
                  <a:gd name="T9" fmla="*/ 133 h 305"/>
                  <a:gd name="T10" fmla="*/ 289 w 303"/>
                  <a:gd name="T11" fmla="*/ 152 h 305"/>
                  <a:gd name="T12" fmla="*/ 298 w 303"/>
                  <a:gd name="T13" fmla="*/ 172 h 305"/>
                  <a:gd name="T14" fmla="*/ 303 w 303"/>
                  <a:gd name="T15" fmla="*/ 194 h 305"/>
                  <a:gd name="T16" fmla="*/ 303 w 303"/>
                  <a:gd name="T17" fmla="*/ 216 h 305"/>
                  <a:gd name="T18" fmla="*/ 298 w 303"/>
                  <a:gd name="T19" fmla="*/ 237 h 305"/>
                  <a:gd name="T20" fmla="*/ 289 w 303"/>
                  <a:gd name="T21" fmla="*/ 258 h 305"/>
                  <a:gd name="T22" fmla="*/ 275 w 303"/>
                  <a:gd name="T23" fmla="*/ 276 h 305"/>
                  <a:gd name="T24" fmla="*/ 259 w 303"/>
                  <a:gd name="T25" fmla="*/ 289 h 305"/>
                  <a:gd name="T26" fmla="*/ 242 w 303"/>
                  <a:gd name="T27" fmla="*/ 298 h 305"/>
                  <a:gd name="T28" fmla="*/ 223 w 303"/>
                  <a:gd name="T29" fmla="*/ 303 h 305"/>
                  <a:gd name="T30" fmla="*/ 204 w 303"/>
                  <a:gd name="T31" fmla="*/ 305 h 305"/>
                  <a:gd name="T32" fmla="*/ 184 w 303"/>
                  <a:gd name="T33" fmla="*/ 303 h 305"/>
                  <a:gd name="T34" fmla="*/ 166 w 303"/>
                  <a:gd name="T35" fmla="*/ 298 h 305"/>
                  <a:gd name="T36" fmla="*/ 148 w 303"/>
                  <a:gd name="T37" fmla="*/ 289 h 305"/>
                  <a:gd name="T38" fmla="*/ 133 w 303"/>
                  <a:gd name="T39" fmla="*/ 276 h 305"/>
                  <a:gd name="T40" fmla="*/ 29 w 303"/>
                  <a:gd name="T41" fmla="*/ 172 h 305"/>
                  <a:gd name="T42" fmla="*/ 15 w 303"/>
                  <a:gd name="T43" fmla="*/ 154 h 305"/>
                  <a:gd name="T44" fmla="*/ 4 w 303"/>
                  <a:gd name="T45" fmla="*/ 133 h 305"/>
                  <a:gd name="T46" fmla="*/ 0 w 303"/>
                  <a:gd name="T47" fmla="*/ 112 h 305"/>
                  <a:gd name="T48" fmla="*/ 0 w 303"/>
                  <a:gd name="T49" fmla="*/ 90 h 305"/>
                  <a:gd name="T50" fmla="*/ 4 w 303"/>
                  <a:gd name="T51" fmla="*/ 68 h 305"/>
                  <a:gd name="T52" fmla="*/ 15 w 303"/>
                  <a:gd name="T53" fmla="*/ 48 h 305"/>
                  <a:gd name="T54" fmla="*/ 29 w 303"/>
                  <a:gd name="T55" fmla="*/ 29 h 305"/>
                  <a:gd name="T56" fmla="*/ 47 w 303"/>
                  <a:gd name="T57" fmla="*/ 15 h 305"/>
                  <a:gd name="T58" fmla="*/ 67 w 303"/>
                  <a:gd name="T59" fmla="*/ 5 h 305"/>
                  <a:gd name="T60" fmla="*/ 89 w 303"/>
                  <a:gd name="T61" fmla="*/ 0 h 305"/>
                  <a:gd name="T62" fmla="*/ 111 w 303"/>
                  <a:gd name="T6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3" h="305">
                    <a:moveTo>
                      <a:pt x="111" y="0"/>
                    </a:moveTo>
                    <a:lnTo>
                      <a:pt x="133" y="5"/>
                    </a:lnTo>
                    <a:lnTo>
                      <a:pt x="153" y="15"/>
                    </a:lnTo>
                    <a:lnTo>
                      <a:pt x="171" y="29"/>
                    </a:lnTo>
                    <a:lnTo>
                      <a:pt x="275" y="133"/>
                    </a:lnTo>
                    <a:lnTo>
                      <a:pt x="289" y="152"/>
                    </a:lnTo>
                    <a:lnTo>
                      <a:pt x="298" y="172"/>
                    </a:lnTo>
                    <a:lnTo>
                      <a:pt x="303" y="194"/>
                    </a:lnTo>
                    <a:lnTo>
                      <a:pt x="303" y="216"/>
                    </a:lnTo>
                    <a:lnTo>
                      <a:pt x="298" y="237"/>
                    </a:lnTo>
                    <a:lnTo>
                      <a:pt x="289" y="258"/>
                    </a:lnTo>
                    <a:lnTo>
                      <a:pt x="275" y="276"/>
                    </a:lnTo>
                    <a:lnTo>
                      <a:pt x="259" y="289"/>
                    </a:lnTo>
                    <a:lnTo>
                      <a:pt x="242" y="298"/>
                    </a:lnTo>
                    <a:lnTo>
                      <a:pt x="223" y="303"/>
                    </a:lnTo>
                    <a:lnTo>
                      <a:pt x="204" y="305"/>
                    </a:lnTo>
                    <a:lnTo>
                      <a:pt x="184" y="303"/>
                    </a:lnTo>
                    <a:lnTo>
                      <a:pt x="166" y="298"/>
                    </a:lnTo>
                    <a:lnTo>
                      <a:pt x="148" y="289"/>
                    </a:lnTo>
                    <a:lnTo>
                      <a:pt x="133" y="276"/>
                    </a:lnTo>
                    <a:lnTo>
                      <a:pt x="29" y="172"/>
                    </a:lnTo>
                    <a:lnTo>
                      <a:pt x="15" y="154"/>
                    </a:lnTo>
                    <a:lnTo>
                      <a:pt x="4" y="133"/>
                    </a:lnTo>
                    <a:lnTo>
                      <a:pt x="0" y="112"/>
                    </a:lnTo>
                    <a:lnTo>
                      <a:pt x="0" y="90"/>
                    </a:lnTo>
                    <a:lnTo>
                      <a:pt x="4" y="68"/>
                    </a:lnTo>
                    <a:lnTo>
                      <a:pt x="15" y="48"/>
                    </a:lnTo>
                    <a:lnTo>
                      <a:pt x="29" y="29"/>
                    </a:lnTo>
                    <a:lnTo>
                      <a:pt x="47" y="15"/>
                    </a:lnTo>
                    <a:lnTo>
                      <a:pt x="67" y="5"/>
                    </a:lnTo>
                    <a:lnTo>
                      <a:pt x="89" y="0"/>
                    </a:lnTo>
                    <a:lnTo>
                      <a:pt x="11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2" name="Freeform 720">
                <a:extLst>
                  <a:ext uri="{FF2B5EF4-FFF2-40B4-BE49-F238E27FC236}">
                    <a16:creationId xmlns:a16="http://schemas.microsoft.com/office/drawing/2014/main" id="{23619B84-7CB8-4CAF-9F65-CD855B4A264D}"/>
                  </a:ext>
                </a:extLst>
              </p:cNvPr>
              <p:cNvSpPr>
                <a:spLocks/>
              </p:cNvSpPr>
              <p:nvPr/>
            </p:nvSpPr>
            <p:spPr bwMode="auto">
              <a:xfrm>
                <a:off x="1215835" y="2564581"/>
                <a:ext cx="132257" cy="132255"/>
              </a:xfrm>
              <a:custGeom>
                <a:avLst/>
                <a:gdLst>
                  <a:gd name="T0" fmla="*/ 650 w 1179"/>
                  <a:gd name="T1" fmla="*/ 3 h 1179"/>
                  <a:gd name="T2" fmla="*/ 765 w 1179"/>
                  <a:gd name="T3" fmla="*/ 27 h 1179"/>
                  <a:gd name="T4" fmla="*/ 870 w 1179"/>
                  <a:gd name="T5" fmla="*/ 72 h 1179"/>
                  <a:gd name="T6" fmla="*/ 964 w 1179"/>
                  <a:gd name="T7" fmla="*/ 135 h 1179"/>
                  <a:gd name="T8" fmla="*/ 1044 w 1179"/>
                  <a:gd name="T9" fmla="*/ 216 h 1179"/>
                  <a:gd name="T10" fmla="*/ 1107 w 1179"/>
                  <a:gd name="T11" fmla="*/ 309 h 1179"/>
                  <a:gd name="T12" fmla="*/ 1152 w 1179"/>
                  <a:gd name="T13" fmla="*/ 415 h 1179"/>
                  <a:gd name="T14" fmla="*/ 1176 w 1179"/>
                  <a:gd name="T15" fmla="*/ 531 h 1179"/>
                  <a:gd name="T16" fmla="*/ 1176 w 1179"/>
                  <a:gd name="T17" fmla="*/ 644 h 1179"/>
                  <a:gd name="T18" fmla="*/ 1157 w 1179"/>
                  <a:gd name="T19" fmla="*/ 748 h 1179"/>
                  <a:gd name="T20" fmla="*/ 1120 w 1179"/>
                  <a:gd name="T21" fmla="*/ 846 h 1179"/>
                  <a:gd name="T22" fmla="*/ 1068 w 1179"/>
                  <a:gd name="T23" fmla="*/ 936 h 1179"/>
                  <a:gd name="T24" fmla="*/ 1000 w 1179"/>
                  <a:gd name="T25" fmla="*/ 1015 h 1179"/>
                  <a:gd name="T26" fmla="*/ 918 w 1179"/>
                  <a:gd name="T27" fmla="*/ 1081 h 1179"/>
                  <a:gd name="T28" fmla="*/ 905 w 1179"/>
                  <a:gd name="T29" fmla="*/ 1179 h 1179"/>
                  <a:gd name="T30" fmla="*/ 787 w 1179"/>
                  <a:gd name="T31" fmla="*/ 786 h 1179"/>
                  <a:gd name="T32" fmla="*/ 786 w 1179"/>
                  <a:gd name="T33" fmla="*/ 756 h 1179"/>
                  <a:gd name="T34" fmla="*/ 773 w 1179"/>
                  <a:gd name="T35" fmla="*/ 728 h 1179"/>
                  <a:gd name="T36" fmla="*/ 748 w 1179"/>
                  <a:gd name="T37" fmla="*/ 708 h 1179"/>
                  <a:gd name="T38" fmla="*/ 717 w 1179"/>
                  <a:gd name="T39" fmla="*/ 702 h 1179"/>
                  <a:gd name="T40" fmla="*/ 446 w 1179"/>
                  <a:gd name="T41" fmla="*/ 704 h 1179"/>
                  <a:gd name="T42" fmla="*/ 417 w 1179"/>
                  <a:gd name="T43" fmla="*/ 716 h 1179"/>
                  <a:gd name="T44" fmla="*/ 398 w 1179"/>
                  <a:gd name="T45" fmla="*/ 741 h 1179"/>
                  <a:gd name="T46" fmla="*/ 391 w 1179"/>
                  <a:gd name="T47" fmla="*/ 771 h 1179"/>
                  <a:gd name="T48" fmla="*/ 468 w 1179"/>
                  <a:gd name="T49" fmla="*/ 1179 h 1179"/>
                  <a:gd name="T50" fmla="*/ 268 w 1179"/>
                  <a:gd name="T51" fmla="*/ 1132 h 1179"/>
                  <a:gd name="T52" fmla="*/ 219 w 1179"/>
                  <a:gd name="T53" fmla="*/ 1050 h 1179"/>
                  <a:gd name="T54" fmla="*/ 144 w 1179"/>
                  <a:gd name="T55" fmla="*/ 977 h 1179"/>
                  <a:gd name="T56" fmla="*/ 83 w 1179"/>
                  <a:gd name="T57" fmla="*/ 893 h 1179"/>
                  <a:gd name="T58" fmla="*/ 38 w 1179"/>
                  <a:gd name="T59" fmla="*/ 798 h 1179"/>
                  <a:gd name="T60" fmla="*/ 10 w 1179"/>
                  <a:gd name="T61" fmla="*/ 697 h 1179"/>
                  <a:gd name="T62" fmla="*/ 0 w 1179"/>
                  <a:gd name="T63" fmla="*/ 591 h 1179"/>
                  <a:gd name="T64" fmla="*/ 12 w 1179"/>
                  <a:gd name="T65" fmla="*/ 472 h 1179"/>
                  <a:gd name="T66" fmla="*/ 47 w 1179"/>
                  <a:gd name="T67" fmla="*/ 362 h 1179"/>
                  <a:gd name="T68" fmla="*/ 101 w 1179"/>
                  <a:gd name="T69" fmla="*/ 261 h 1179"/>
                  <a:gd name="T70" fmla="*/ 173 w 1179"/>
                  <a:gd name="T71" fmla="*/ 173 h 1179"/>
                  <a:gd name="T72" fmla="*/ 260 w 1179"/>
                  <a:gd name="T73" fmla="*/ 101 h 1179"/>
                  <a:gd name="T74" fmla="*/ 361 w 1179"/>
                  <a:gd name="T75" fmla="*/ 46 h 1179"/>
                  <a:gd name="T76" fmla="*/ 471 w 1179"/>
                  <a:gd name="T77" fmla="*/ 12 h 1179"/>
                  <a:gd name="T78" fmla="*/ 589 w 1179"/>
                  <a:gd name="T79"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9" h="1179">
                    <a:moveTo>
                      <a:pt x="589" y="0"/>
                    </a:moveTo>
                    <a:lnTo>
                      <a:pt x="650" y="3"/>
                    </a:lnTo>
                    <a:lnTo>
                      <a:pt x="708" y="12"/>
                    </a:lnTo>
                    <a:lnTo>
                      <a:pt x="765" y="27"/>
                    </a:lnTo>
                    <a:lnTo>
                      <a:pt x="818" y="46"/>
                    </a:lnTo>
                    <a:lnTo>
                      <a:pt x="870" y="72"/>
                    </a:lnTo>
                    <a:lnTo>
                      <a:pt x="919" y="101"/>
                    </a:lnTo>
                    <a:lnTo>
                      <a:pt x="964" y="135"/>
                    </a:lnTo>
                    <a:lnTo>
                      <a:pt x="1006" y="173"/>
                    </a:lnTo>
                    <a:lnTo>
                      <a:pt x="1044" y="216"/>
                    </a:lnTo>
                    <a:lnTo>
                      <a:pt x="1078" y="261"/>
                    </a:lnTo>
                    <a:lnTo>
                      <a:pt x="1107" y="309"/>
                    </a:lnTo>
                    <a:lnTo>
                      <a:pt x="1132" y="362"/>
                    </a:lnTo>
                    <a:lnTo>
                      <a:pt x="1152" y="415"/>
                    </a:lnTo>
                    <a:lnTo>
                      <a:pt x="1167" y="472"/>
                    </a:lnTo>
                    <a:lnTo>
                      <a:pt x="1176" y="531"/>
                    </a:lnTo>
                    <a:lnTo>
                      <a:pt x="1179" y="591"/>
                    </a:lnTo>
                    <a:lnTo>
                      <a:pt x="1176" y="644"/>
                    </a:lnTo>
                    <a:lnTo>
                      <a:pt x="1169" y="697"/>
                    </a:lnTo>
                    <a:lnTo>
                      <a:pt x="1157" y="748"/>
                    </a:lnTo>
                    <a:lnTo>
                      <a:pt x="1141" y="798"/>
                    </a:lnTo>
                    <a:lnTo>
                      <a:pt x="1120" y="846"/>
                    </a:lnTo>
                    <a:lnTo>
                      <a:pt x="1096" y="893"/>
                    </a:lnTo>
                    <a:lnTo>
                      <a:pt x="1068" y="936"/>
                    </a:lnTo>
                    <a:lnTo>
                      <a:pt x="1035" y="977"/>
                    </a:lnTo>
                    <a:lnTo>
                      <a:pt x="1000" y="1015"/>
                    </a:lnTo>
                    <a:lnTo>
                      <a:pt x="960" y="1050"/>
                    </a:lnTo>
                    <a:lnTo>
                      <a:pt x="918" y="1081"/>
                    </a:lnTo>
                    <a:lnTo>
                      <a:pt x="911" y="1132"/>
                    </a:lnTo>
                    <a:lnTo>
                      <a:pt x="905" y="1179"/>
                    </a:lnTo>
                    <a:lnTo>
                      <a:pt x="711" y="1179"/>
                    </a:lnTo>
                    <a:lnTo>
                      <a:pt x="787" y="786"/>
                    </a:lnTo>
                    <a:lnTo>
                      <a:pt x="788" y="771"/>
                    </a:lnTo>
                    <a:lnTo>
                      <a:pt x="786" y="756"/>
                    </a:lnTo>
                    <a:lnTo>
                      <a:pt x="781" y="741"/>
                    </a:lnTo>
                    <a:lnTo>
                      <a:pt x="773" y="728"/>
                    </a:lnTo>
                    <a:lnTo>
                      <a:pt x="762" y="716"/>
                    </a:lnTo>
                    <a:lnTo>
                      <a:pt x="748" y="708"/>
                    </a:lnTo>
                    <a:lnTo>
                      <a:pt x="733" y="704"/>
                    </a:lnTo>
                    <a:lnTo>
                      <a:pt x="717" y="702"/>
                    </a:lnTo>
                    <a:lnTo>
                      <a:pt x="462" y="702"/>
                    </a:lnTo>
                    <a:lnTo>
                      <a:pt x="446" y="704"/>
                    </a:lnTo>
                    <a:lnTo>
                      <a:pt x="431" y="708"/>
                    </a:lnTo>
                    <a:lnTo>
                      <a:pt x="417" y="716"/>
                    </a:lnTo>
                    <a:lnTo>
                      <a:pt x="406" y="728"/>
                    </a:lnTo>
                    <a:lnTo>
                      <a:pt x="398" y="741"/>
                    </a:lnTo>
                    <a:lnTo>
                      <a:pt x="393" y="756"/>
                    </a:lnTo>
                    <a:lnTo>
                      <a:pt x="391" y="771"/>
                    </a:lnTo>
                    <a:lnTo>
                      <a:pt x="392" y="786"/>
                    </a:lnTo>
                    <a:lnTo>
                      <a:pt x="468" y="1179"/>
                    </a:lnTo>
                    <a:lnTo>
                      <a:pt x="274" y="1179"/>
                    </a:lnTo>
                    <a:lnTo>
                      <a:pt x="268" y="1132"/>
                    </a:lnTo>
                    <a:lnTo>
                      <a:pt x="261" y="1081"/>
                    </a:lnTo>
                    <a:lnTo>
                      <a:pt x="219" y="1050"/>
                    </a:lnTo>
                    <a:lnTo>
                      <a:pt x="179" y="1015"/>
                    </a:lnTo>
                    <a:lnTo>
                      <a:pt x="144" y="977"/>
                    </a:lnTo>
                    <a:lnTo>
                      <a:pt x="111" y="936"/>
                    </a:lnTo>
                    <a:lnTo>
                      <a:pt x="83" y="893"/>
                    </a:lnTo>
                    <a:lnTo>
                      <a:pt x="59" y="846"/>
                    </a:lnTo>
                    <a:lnTo>
                      <a:pt x="38" y="798"/>
                    </a:lnTo>
                    <a:lnTo>
                      <a:pt x="22" y="748"/>
                    </a:lnTo>
                    <a:lnTo>
                      <a:pt x="10" y="697"/>
                    </a:lnTo>
                    <a:lnTo>
                      <a:pt x="3" y="644"/>
                    </a:lnTo>
                    <a:lnTo>
                      <a:pt x="0" y="591"/>
                    </a:lnTo>
                    <a:lnTo>
                      <a:pt x="3" y="531"/>
                    </a:lnTo>
                    <a:lnTo>
                      <a:pt x="12" y="472"/>
                    </a:lnTo>
                    <a:lnTo>
                      <a:pt x="27" y="415"/>
                    </a:lnTo>
                    <a:lnTo>
                      <a:pt x="47" y="362"/>
                    </a:lnTo>
                    <a:lnTo>
                      <a:pt x="72" y="309"/>
                    </a:lnTo>
                    <a:lnTo>
                      <a:pt x="101" y="261"/>
                    </a:lnTo>
                    <a:lnTo>
                      <a:pt x="135" y="216"/>
                    </a:lnTo>
                    <a:lnTo>
                      <a:pt x="173" y="173"/>
                    </a:lnTo>
                    <a:lnTo>
                      <a:pt x="215" y="135"/>
                    </a:lnTo>
                    <a:lnTo>
                      <a:pt x="260" y="101"/>
                    </a:lnTo>
                    <a:lnTo>
                      <a:pt x="309" y="72"/>
                    </a:lnTo>
                    <a:lnTo>
                      <a:pt x="361" y="46"/>
                    </a:lnTo>
                    <a:lnTo>
                      <a:pt x="414" y="27"/>
                    </a:lnTo>
                    <a:lnTo>
                      <a:pt x="471" y="12"/>
                    </a:lnTo>
                    <a:lnTo>
                      <a:pt x="529" y="3"/>
                    </a:lnTo>
                    <a:lnTo>
                      <a:pt x="58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3" name="Freeform 721">
                <a:extLst>
                  <a:ext uri="{FF2B5EF4-FFF2-40B4-BE49-F238E27FC236}">
                    <a16:creationId xmlns:a16="http://schemas.microsoft.com/office/drawing/2014/main" id="{4A1C83B4-6694-4B62-BABC-C55B47ABFE4F}"/>
                  </a:ext>
                </a:extLst>
              </p:cNvPr>
              <p:cNvSpPr>
                <a:spLocks/>
              </p:cNvSpPr>
              <p:nvPr/>
            </p:nvSpPr>
            <p:spPr bwMode="auto">
              <a:xfrm>
                <a:off x="1248563" y="2712527"/>
                <a:ext cx="66801" cy="9415"/>
              </a:xfrm>
              <a:custGeom>
                <a:avLst/>
                <a:gdLst>
                  <a:gd name="T0" fmla="*/ 0 w 595"/>
                  <a:gd name="T1" fmla="*/ 0 h 82"/>
                  <a:gd name="T2" fmla="*/ 595 w 595"/>
                  <a:gd name="T3" fmla="*/ 0 h 82"/>
                  <a:gd name="T4" fmla="*/ 593 w 595"/>
                  <a:gd name="T5" fmla="*/ 21 h 82"/>
                  <a:gd name="T6" fmla="*/ 591 w 595"/>
                  <a:gd name="T7" fmla="*/ 38 h 82"/>
                  <a:gd name="T8" fmla="*/ 590 w 595"/>
                  <a:gd name="T9" fmla="*/ 53 h 82"/>
                  <a:gd name="T10" fmla="*/ 588 w 595"/>
                  <a:gd name="T11" fmla="*/ 82 h 82"/>
                  <a:gd name="T12" fmla="*/ 7 w 595"/>
                  <a:gd name="T13" fmla="*/ 82 h 82"/>
                  <a:gd name="T14" fmla="*/ 5 w 595"/>
                  <a:gd name="T15" fmla="*/ 53 h 82"/>
                  <a:gd name="T16" fmla="*/ 4 w 595"/>
                  <a:gd name="T17" fmla="*/ 38 h 82"/>
                  <a:gd name="T18" fmla="*/ 2 w 595"/>
                  <a:gd name="T19" fmla="*/ 21 h 82"/>
                  <a:gd name="T20" fmla="*/ 0 w 595"/>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5" h="82">
                    <a:moveTo>
                      <a:pt x="0" y="0"/>
                    </a:moveTo>
                    <a:lnTo>
                      <a:pt x="595" y="0"/>
                    </a:lnTo>
                    <a:lnTo>
                      <a:pt x="593" y="21"/>
                    </a:lnTo>
                    <a:lnTo>
                      <a:pt x="591" y="38"/>
                    </a:lnTo>
                    <a:lnTo>
                      <a:pt x="590" y="53"/>
                    </a:lnTo>
                    <a:lnTo>
                      <a:pt x="588" y="82"/>
                    </a:lnTo>
                    <a:lnTo>
                      <a:pt x="7" y="82"/>
                    </a:lnTo>
                    <a:lnTo>
                      <a:pt x="5" y="53"/>
                    </a:lnTo>
                    <a:lnTo>
                      <a:pt x="4" y="38"/>
                    </a:lnTo>
                    <a:lnTo>
                      <a:pt x="2" y="21"/>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4" name="Freeform 722">
                <a:extLst>
                  <a:ext uri="{FF2B5EF4-FFF2-40B4-BE49-F238E27FC236}">
                    <a16:creationId xmlns:a16="http://schemas.microsoft.com/office/drawing/2014/main" id="{56223627-A61B-4775-9568-A825C21C771F}"/>
                  </a:ext>
                </a:extLst>
              </p:cNvPr>
              <p:cNvSpPr>
                <a:spLocks/>
              </p:cNvSpPr>
              <p:nvPr/>
            </p:nvSpPr>
            <p:spPr bwMode="auto">
              <a:xfrm>
                <a:off x="1277256" y="2659177"/>
                <a:ext cx="9415" cy="24209"/>
              </a:xfrm>
              <a:custGeom>
                <a:avLst/>
                <a:gdLst>
                  <a:gd name="T0" fmla="*/ 0 w 83"/>
                  <a:gd name="T1" fmla="*/ 0 h 217"/>
                  <a:gd name="T2" fmla="*/ 83 w 83"/>
                  <a:gd name="T3" fmla="*/ 0 h 217"/>
                  <a:gd name="T4" fmla="*/ 41 w 83"/>
                  <a:gd name="T5" fmla="*/ 217 h 217"/>
                  <a:gd name="T6" fmla="*/ 0 w 83"/>
                  <a:gd name="T7" fmla="*/ 0 h 217"/>
                </a:gdLst>
                <a:ahLst/>
                <a:cxnLst>
                  <a:cxn ang="0">
                    <a:pos x="T0" y="T1"/>
                  </a:cxn>
                  <a:cxn ang="0">
                    <a:pos x="T2" y="T3"/>
                  </a:cxn>
                  <a:cxn ang="0">
                    <a:pos x="T4" y="T5"/>
                  </a:cxn>
                  <a:cxn ang="0">
                    <a:pos x="T6" y="T7"/>
                  </a:cxn>
                </a:cxnLst>
                <a:rect l="0" t="0" r="r" b="b"/>
                <a:pathLst>
                  <a:path w="83" h="217">
                    <a:moveTo>
                      <a:pt x="0" y="0"/>
                    </a:moveTo>
                    <a:lnTo>
                      <a:pt x="83" y="0"/>
                    </a:lnTo>
                    <a:lnTo>
                      <a:pt x="41" y="217"/>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5" name="Freeform 723">
                <a:extLst>
                  <a:ext uri="{FF2B5EF4-FFF2-40B4-BE49-F238E27FC236}">
                    <a16:creationId xmlns:a16="http://schemas.microsoft.com/office/drawing/2014/main" id="{071DEB97-1071-4CFF-B7D9-A45036E36E70}"/>
                  </a:ext>
                </a:extLst>
              </p:cNvPr>
              <p:cNvSpPr>
                <a:spLocks/>
              </p:cNvSpPr>
              <p:nvPr/>
            </p:nvSpPr>
            <p:spPr bwMode="auto">
              <a:xfrm>
                <a:off x="1255288" y="2738082"/>
                <a:ext cx="53351" cy="13898"/>
              </a:xfrm>
              <a:custGeom>
                <a:avLst/>
                <a:gdLst>
                  <a:gd name="T0" fmla="*/ 0 w 477"/>
                  <a:gd name="T1" fmla="*/ 0 h 126"/>
                  <a:gd name="T2" fmla="*/ 477 w 477"/>
                  <a:gd name="T3" fmla="*/ 0 h 126"/>
                  <a:gd name="T4" fmla="*/ 453 w 477"/>
                  <a:gd name="T5" fmla="*/ 32 h 126"/>
                  <a:gd name="T6" fmla="*/ 425 w 477"/>
                  <a:gd name="T7" fmla="*/ 59 h 126"/>
                  <a:gd name="T8" fmla="*/ 394 w 477"/>
                  <a:gd name="T9" fmla="*/ 82 h 126"/>
                  <a:gd name="T10" fmla="*/ 359 w 477"/>
                  <a:gd name="T11" fmla="*/ 101 h 126"/>
                  <a:gd name="T12" fmla="*/ 322 w 477"/>
                  <a:gd name="T13" fmla="*/ 114 h 126"/>
                  <a:gd name="T14" fmla="*/ 281 w 477"/>
                  <a:gd name="T15" fmla="*/ 123 h 126"/>
                  <a:gd name="T16" fmla="*/ 238 w 477"/>
                  <a:gd name="T17" fmla="*/ 126 h 126"/>
                  <a:gd name="T18" fmla="*/ 196 w 477"/>
                  <a:gd name="T19" fmla="*/ 123 h 126"/>
                  <a:gd name="T20" fmla="*/ 156 w 477"/>
                  <a:gd name="T21" fmla="*/ 114 h 126"/>
                  <a:gd name="T22" fmla="*/ 118 w 477"/>
                  <a:gd name="T23" fmla="*/ 101 h 126"/>
                  <a:gd name="T24" fmla="*/ 83 w 477"/>
                  <a:gd name="T25" fmla="*/ 82 h 126"/>
                  <a:gd name="T26" fmla="*/ 52 w 477"/>
                  <a:gd name="T27" fmla="*/ 59 h 126"/>
                  <a:gd name="T28" fmla="*/ 24 w 477"/>
                  <a:gd name="T29" fmla="*/ 32 h 126"/>
                  <a:gd name="T30" fmla="*/ 0 w 477"/>
                  <a:gd name="T3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7" h="126">
                    <a:moveTo>
                      <a:pt x="0" y="0"/>
                    </a:moveTo>
                    <a:lnTo>
                      <a:pt x="477" y="0"/>
                    </a:lnTo>
                    <a:lnTo>
                      <a:pt x="453" y="32"/>
                    </a:lnTo>
                    <a:lnTo>
                      <a:pt x="425" y="59"/>
                    </a:lnTo>
                    <a:lnTo>
                      <a:pt x="394" y="82"/>
                    </a:lnTo>
                    <a:lnTo>
                      <a:pt x="359" y="101"/>
                    </a:lnTo>
                    <a:lnTo>
                      <a:pt x="322" y="114"/>
                    </a:lnTo>
                    <a:lnTo>
                      <a:pt x="281" y="123"/>
                    </a:lnTo>
                    <a:lnTo>
                      <a:pt x="238" y="126"/>
                    </a:lnTo>
                    <a:lnTo>
                      <a:pt x="196" y="123"/>
                    </a:lnTo>
                    <a:lnTo>
                      <a:pt x="156" y="114"/>
                    </a:lnTo>
                    <a:lnTo>
                      <a:pt x="118" y="101"/>
                    </a:lnTo>
                    <a:lnTo>
                      <a:pt x="83" y="82"/>
                    </a:lnTo>
                    <a:lnTo>
                      <a:pt x="52" y="59"/>
                    </a:lnTo>
                    <a:lnTo>
                      <a:pt x="24" y="32"/>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56" name="Freeform 724">
              <a:extLst>
                <a:ext uri="{FF2B5EF4-FFF2-40B4-BE49-F238E27FC236}">
                  <a16:creationId xmlns:a16="http://schemas.microsoft.com/office/drawing/2014/main" id="{E517B964-DB34-4270-AFF9-8F74DCBF2343}"/>
                </a:ext>
              </a:extLst>
            </p:cNvPr>
            <p:cNvSpPr>
              <a:spLocks/>
            </p:cNvSpPr>
            <p:nvPr/>
          </p:nvSpPr>
          <p:spPr bwMode="auto">
            <a:xfrm>
              <a:off x="1445828" y="2725529"/>
              <a:ext cx="20623" cy="52902"/>
            </a:xfrm>
            <a:custGeom>
              <a:avLst/>
              <a:gdLst>
                <a:gd name="T0" fmla="*/ 44 w 184"/>
                <a:gd name="T1" fmla="*/ 0 h 473"/>
                <a:gd name="T2" fmla="*/ 138 w 184"/>
                <a:gd name="T3" fmla="*/ 0 h 473"/>
                <a:gd name="T4" fmla="*/ 151 w 184"/>
                <a:gd name="T5" fmla="*/ 2 h 473"/>
                <a:gd name="T6" fmla="*/ 162 w 184"/>
                <a:gd name="T7" fmla="*/ 6 h 473"/>
                <a:gd name="T8" fmla="*/ 172 w 184"/>
                <a:gd name="T9" fmla="*/ 14 h 473"/>
                <a:gd name="T10" fmla="*/ 180 w 184"/>
                <a:gd name="T11" fmla="*/ 25 h 473"/>
                <a:gd name="T12" fmla="*/ 184 w 184"/>
                <a:gd name="T13" fmla="*/ 39 h 473"/>
                <a:gd name="T14" fmla="*/ 183 w 184"/>
                <a:gd name="T15" fmla="*/ 52 h 473"/>
                <a:gd name="T16" fmla="*/ 177 w 184"/>
                <a:gd name="T17" fmla="*/ 66 h 473"/>
                <a:gd name="T18" fmla="*/ 127 w 184"/>
                <a:gd name="T19" fmla="*/ 141 h 473"/>
                <a:gd name="T20" fmla="*/ 151 w 184"/>
                <a:gd name="T21" fmla="*/ 340 h 473"/>
                <a:gd name="T22" fmla="*/ 105 w 184"/>
                <a:gd name="T23" fmla="*/ 463 h 473"/>
                <a:gd name="T24" fmla="*/ 100 w 184"/>
                <a:gd name="T25" fmla="*/ 470 h 473"/>
                <a:gd name="T26" fmla="*/ 94 w 184"/>
                <a:gd name="T27" fmla="*/ 473 h 473"/>
                <a:gd name="T28" fmla="*/ 88 w 184"/>
                <a:gd name="T29" fmla="*/ 473 h 473"/>
                <a:gd name="T30" fmla="*/ 82 w 184"/>
                <a:gd name="T31" fmla="*/ 470 h 473"/>
                <a:gd name="T32" fmla="*/ 78 w 184"/>
                <a:gd name="T33" fmla="*/ 463 h 473"/>
                <a:gd name="T34" fmla="*/ 32 w 184"/>
                <a:gd name="T35" fmla="*/ 340 h 473"/>
                <a:gd name="T36" fmla="*/ 55 w 184"/>
                <a:gd name="T37" fmla="*/ 141 h 473"/>
                <a:gd name="T38" fmla="*/ 5 w 184"/>
                <a:gd name="T39" fmla="*/ 66 h 473"/>
                <a:gd name="T40" fmla="*/ 0 w 184"/>
                <a:gd name="T41" fmla="*/ 52 h 473"/>
                <a:gd name="T42" fmla="*/ 0 w 184"/>
                <a:gd name="T43" fmla="*/ 39 h 473"/>
                <a:gd name="T44" fmla="*/ 3 w 184"/>
                <a:gd name="T45" fmla="*/ 25 h 473"/>
                <a:gd name="T46" fmla="*/ 11 w 184"/>
                <a:gd name="T47" fmla="*/ 14 h 473"/>
                <a:gd name="T48" fmla="*/ 20 w 184"/>
                <a:gd name="T49" fmla="*/ 6 h 473"/>
                <a:gd name="T50" fmla="*/ 32 w 184"/>
                <a:gd name="T51" fmla="*/ 2 h 473"/>
                <a:gd name="T52" fmla="*/ 44 w 184"/>
                <a:gd name="T5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473">
                  <a:moveTo>
                    <a:pt x="44" y="0"/>
                  </a:moveTo>
                  <a:lnTo>
                    <a:pt x="138" y="0"/>
                  </a:lnTo>
                  <a:lnTo>
                    <a:pt x="151" y="2"/>
                  </a:lnTo>
                  <a:lnTo>
                    <a:pt x="162" y="6"/>
                  </a:lnTo>
                  <a:lnTo>
                    <a:pt x="172" y="14"/>
                  </a:lnTo>
                  <a:lnTo>
                    <a:pt x="180" y="25"/>
                  </a:lnTo>
                  <a:lnTo>
                    <a:pt x="184" y="39"/>
                  </a:lnTo>
                  <a:lnTo>
                    <a:pt x="183" y="52"/>
                  </a:lnTo>
                  <a:lnTo>
                    <a:pt x="177" y="66"/>
                  </a:lnTo>
                  <a:lnTo>
                    <a:pt x="127" y="141"/>
                  </a:lnTo>
                  <a:lnTo>
                    <a:pt x="151" y="340"/>
                  </a:lnTo>
                  <a:lnTo>
                    <a:pt x="105" y="463"/>
                  </a:lnTo>
                  <a:lnTo>
                    <a:pt x="100" y="470"/>
                  </a:lnTo>
                  <a:lnTo>
                    <a:pt x="94" y="473"/>
                  </a:lnTo>
                  <a:lnTo>
                    <a:pt x="88" y="473"/>
                  </a:lnTo>
                  <a:lnTo>
                    <a:pt x="82" y="470"/>
                  </a:lnTo>
                  <a:lnTo>
                    <a:pt x="78" y="463"/>
                  </a:lnTo>
                  <a:lnTo>
                    <a:pt x="32" y="340"/>
                  </a:lnTo>
                  <a:lnTo>
                    <a:pt x="55" y="141"/>
                  </a:lnTo>
                  <a:lnTo>
                    <a:pt x="5" y="66"/>
                  </a:lnTo>
                  <a:lnTo>
                    <a:pt x="0" y="52"/>
                  </a:lnTo>
                  <a:lnTo>
                    <a:pt x="0" y="39"/>
                  </a:lnTo>
                  <a:lnTo>
                    <a:pt x="3" y="25"/>
                  </a:lnTo>
                  <a:lnTo>
                    <a:pt x="11" y="14"/>
                  </a:lnTo>
                  <a:lnTo>
                    <a:pt x="20" y="6"/>
                  </a:lnTo>
                  <a:lnTo>
                    <a:pt x="32" y="2"/>
                  </a:lnTo>
                  <a:lnTo>
                    <a:pt x="4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75" name="Group 74"/>
          <p:cNvGrpSpPr/>
          <p:nvPr/>
        </p:nvGrpSpPr>
        <p:grpSpPr>
          <a:xfrm>
            <a:off x="9102391" y="3830728"/>
            <a:ext cx="642020" cy="639128"/>
            <a:chOff x="7754938" y="4618038"/>
            <a:chExt cx="352426" cy="350837"/>
          </a:xfrm>
          <a:solidFill>
            <a:schemeClr val="bg1"/>
          </a:solidFill>
        </p:grpSpPr>
        <p:sp>
          <p:nvSpPr>
            <p:cNvPr id="69" name="Freeform 17"/>
            <p:cNvSpPr>
              <a:spLocks/>
            </p:cNvSpPr>
            <p:nvPr/>
          </p:nvSpPr>
          <p:spPr bwMode="auto">
            <a:xfrm>
              <a:off x="7905751" y="4618038"/>
              <a:ext cx="198438" cy="277812"/>
            </a:xfrm>
            <a:custGeom>
              <a:avLst/>
              <a:gdLst>
                <a:gd name="T0" fmla="*/ 65 w 65"/>
                <a:gd name="T1" fmla="*/ 85 h 91"/>
                <a:gd name="T2" fmla="*/ 60 w 65"/>
                <a:gd name="T3" fmla="*/ 90 h 91"/>
                <a:gd name="T4" fmla="*/ 13 w 65"/>
                <a:gd name="T5" fmla="*/ 81 h 91"/>
                <a:gd name="T6" fmla="*/ 9 w 65"/>
                <a:gd name="T7" fmla="*/ 77 h 91"/>
                <a:gd name="T8" fmla="*/ 1 w 65"/>
                <a:gd name="T9" fmla="*/ 34 h 91"/>
                <a:gd name="T10" fmla="*/ 2 w 65"/>
                <a:gd name="T11" fmla="*/ 30 h 91"/>
                <a:gd name="T12" fmla="*/ 42 w 65"/>
                <a:gd name="T13" fmla="*/ 2 h 91"/>
                <a:gd name="T14" fmla="*/ 48 w 65"/>
                <a:gd name="T15" fmla="*/ 3 h 91"/>
                <a:gd name="T16" fmla="*/ 49 w 65"/>
                <a:gd name="T17" fmla="*/ 6 h 91"/>
                <a:gd name="T18" fmla="*/ 65 w 65"/>
                <a:gd name="T19" fmla="*/ 82 h 91"/>
                <a:gd name="T20" fmla="*/ 65 w 65"/>
                <a:gd name="T21" fmla="*/ 8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91">
                  <a:moveTo>
                    <a:pt x="65" y="85"/>
                  </a:moveTo>
                  <a:cubicBezTo>
                    <a:pt x="65" y="90"/>
                    <a:pt x="64" y="91"/>
                    <a:pt x="60" y="90"/>
                  </a:cubicBezTo>
                  <a:cubicBezTo>
                    <a:pt x="44" y="87"/>
                    <a:pt x="29" y="84"/>
                    <a:pt x="13" y="81"/>
                  </a:cubicBezTo>
                  <a:cubicBezTo>
                    <a:pt x="11" y="80"/>
                    <a:pt x="10" y="79"/>
                    <a:pt x="9" y="77"/>
                  </a:cubicBezTo>
                  <a:cubicBezTo>
                    <a:pt x="7" y="62"/>
                    <a:pt x="3" y="48"/>
                    <a:pt x="1" y="34"/>
                  </a:cubicBezTo>
                  <a:cubicBezTo>
                    <a:pt x="0" y="33"/>
                    <a:pt x="1" y="31"/>
                    <a:pt x="2" y="30"/>
                  </a:cubicBezTo>
                  <a:cubicBezTo>
                    <a:pt x="15" y="21"/>
                    <a:pt x="29" y="11"/>
                    <a:pt x="42" y="2"/>
                  </a:cubicBezTo>
                  <a:cubicBezTo>
                    <a:pt x="45" y="0"/>
                    <a:pt x="46" y="0"/>
                    <a:pt x="48" y="3"/>
                  </a:cubicBezTo>
                  <a:cubicBezTo>
                    <a:pt x="48" y="4"/>
                    <a:pt x="48" y="5"/>
                    <a:pt x="49" y="6"/>
                  </a:cubicBezTo>
                  <a:cubicBezTo>
                    <a:pt x="54" y="31"/>
                    <a:pt x="59" y="57"/>
                    <a:pt x="65" y="82"/>
                  </a:cubicBezTo>
                  <a:cubicBezTo>
                    <a:pt x="65" y="84"/>
                    <a:pt x="65" y="85"/>
                    <a:pt x="65"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8"/>
            <p:cNvSpPr>
              <a:spLocks noEditPoints="1"/>
            </p:cNvSpPr>
            <p:nvPr/>
          </p:nvSpPr>
          <p:spPr bwMode="auto">
            <a:xfrm>
              <a:off x="7785101" y="4714875"/>
              <a:ext cx="141288" cy="171450"/>
            </a:xfrm>
            <a:custGeom>
              <a:avLst/>
              <a:gdLst>
                <a:gd name="T0" fmla="*/ 10 w 46"/>
                <a:gd name="T1" fmla="*/ 56 h 56"/>
                <a:gd name="T2" fmla="*/ 0 w 46"/>
                <a:gd name="T3" fmla="*/ 8 h 56"/>
                <a:gd name="T4" fmla="*/ 36 w 46"/>
                <a:gd name="T5" fmla="*/ 0 h 56"/>
                <a:gd name="T6" fmla="*/ 46 w 46"/>
                <a:gd name="T7" fmla="*/ 48 h 56"/>
                <a:gd name="T8" fmla="*/ 10 w 46"/>
                <a:gd name="T9" fmla="*/ 56 h 56"/>
                <a:gd name="T10" fmla="*/ 12 w 46"/>
                <a:gd name="T11" fmla="*/ 14 h 56"/>
                <a:gd name="T12" fmla="*/ 16 w 46"/>
                <a:gd name="T13" fmla="*/ 13 h 56"/>
                <a:gd name="T14" fmla="*/ 15 w 46"/>
                <a:gd name="T15" fmla="*/ 8 h 56"/>
                <a:gd name="T16" fmla="*/ 11 w 46"/>
                <a:gd name="T17" fmla="*/ 9 h 56"/>
                <a:gd name="T18" fmla="*/ 12 w 46"/>
                <a:gd name="T19" fmla="*/ 14 h 56"/>
                <a:gd name="T20" fmla="*/ 5 w 46"/>
                <a:gd name="T21" fmla="*/ 10 h 56"/>
                <a:gd name="T22" fmla="*/ 6 w 46"/>
                <a:gd name="T23" fmla="*/ 15 h 56"/>
                <a:gd name="T24" fmla="*/ 10 w 46"/>
                <a:gd name="T25" fmla="*/ 14 h 56"/>
                <a:gd name="T26" fmla="*/ 9 w 46"/>
                <a:gd name="T27" fmla="*/ 9 h 56"/>
                <a:gd name="T28" fmla="*/ 5 w 46"/>
                <a:gd name="T29"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6">
                  <a:moveTo>
                    <a:pt x="10" y="56"/>
                  </a:moveTo>
                  <a:cubicBezTo>
                    <a:pt x="7" y="40"/>
                    <a:pt x="4" y="24"/>
                    <a:pt x="0" y="8"/>
                  </a:cubicBezTo>
                  <a:cubicBezTo>
                    <a:pt x="12" y="5"/>
                    <a:pt x="24" y="3"/>
                    <a:pt x="36" y="0"/>
                  </a:cubicBezTo>
                  <a:cubicBezTo>
                    <a:pt x="39" y="16"/>
                    <a:pt x="43" y="32"/>
                    <a:pt x="46" y="48"/>
                  </a:cubicBezTo>
                  <a:cubicBezTo>
                    <a:pt x="34" y="51"/>
                    <a:pt x="22" y="53"/>
                    <a:pt x="10" y="56"/>
                  </a:cubicBezTo>
                  <a:close/>
                  <a:moveTo>
                    <a:pt x="12" y="14"/>
                  </a:moveTo>
                  <a:cubicBezTo>
                    <a:pt x="14" y="13"/>
                    <a:pt x="15" y="13"/>
                    <a:pt x="16" y="13"/>
                  </a:cubicBezTo>
                  <a:cubicBezTo>
                    <a:pt x="16" y="11"/>
                    <a:pt x="15" y="10"/>
                    <a:pt x="15" y="8"/>
                  </a:cubicBezTo>
                  <a:cubicBezTo>
                    <a:pt x="14" y="8"/>
                    <a:pt x="13" y="8"/>
                    <a:pt x="11" y="9"/>
                  </a:cubicBezTo>
                  <a:cubicBezTo>
                    <a:pt x="12" y="10"/>
                    <a:pt x="12" y="12"/>
                    <a:pt x="12" y="14"/>
                  </a:cubicBezTo>
                  <a:close/>
                  <a:moveTo>
                    <a:pt x="5" y="10"/>
                  </a:moveTo>
                  <a:cubicBezTo>
                    <a:pt x="6" y="12"/>
                    <a:pt x="6" y="13"/>
                    <a:pt x="6" y="15"/>
                  </a:cubicBezTo>
                  <a:cubicBezTo>
                    <a:pt x="8" y="15"/>
                    <a:pt x="9" y="14"/>
                    <a:pt x="10" y="14"/>
                  </a:cubicBezTo>
                  <a:cubicBezTo>
                    <a:pt x="10" y="12"/>
                    <a:pt x="9" y="11"/>
                    <a:pt x="9" y="9"/>
                  </a:cubicBezTo>
                  <a:cubicBezTo>
                    <a:pt x="8" y="9"/>
                    <a:pt x="7"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9"/>
            <p:cNvSpPr>
              <a:spLocks/>
            </p:cNvSpPr>
            <p:nvPr/>
          </p:nvSpPr>
          <p:spPr bwMode="auto">
            <a:xfrm>
              <a:off x="7754938" y="4743450"/>
              <a:ext cx="52388" cy="142875"/>
            </a:xfrm>
            <a:custGeom>
              <a:avLst/>
              <a:gdLst>
                <a:gd name="T0" fmla="*/ 17 w 17"/>
                <a:gd name="T1" fmla="*/ 47 h 47"/>
                <a:gd name="T2" fmla="*/ 6 w 17"/>
                <a:gd name="T3" fmla="*/ 38 h 47"/>
                <a:gd name="T4" fmla="*/ 5 w 17"/>
                <a:gd name="T5" fmla="*/ 35 h 47"/>
                <a:gd name="T6" fmla="*/ 1 w 17"/>
                <a:gd name="T7" fmla="*/ 15 h 47"/>
                <a:gd name="T8" fmla="*/ 1 w 17"/>
                <a:gd name="T9" fmla="*/ 13 h 47"/>
                <a:gd name="T10" fmla="*/ 7 w 17"/>
                <a:gd name="T11" fmla="*/ 0 h 47"/>
                <a:gd name="T12" fmla="*/ 17 w 17"/>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7" h="47">
                  <a:moveTo>
                    <a:pt x="17" y="47"/>
                  </a:moveTo>
                  <a:cubicBezTo>
                    <a:pt x="13" y="44"/>
                    <a:pt x="10" y="41"/>
                    <a:pt x="6" y="38"/>
                  </a:cubicBezTo>
                  <a:cubicBezTo>
                    <a:pt x="5" y="37"/>
                    <a:pt x="5" y="36"/>
                    <a:pt x="5" y="35"/>
                  </a:cubicBezTo>
                  <a:cubicBezTo>
                    <a:pt x="4" y="28"/>
                    <a:pt x="2" y="22"/>
                    <a:pt x="1" y="15"/>
                  </a:cubicBezTo>
                  <a:cubicBezTo>
                    <a:pt x="1" y="14"/>
                    <a:pt x="0" y="13"/>
                    <a:pt x="1" y="13"/>
                  </a:cubicBezTo>
                  <a:cubicBezTo>
                    <a:pt x="3" y="8"/>
                    <a:pt x="5" y="4"/>
                    <a:pt x="7" y="0"/>
                  </a:cubicBezTo>
                  <a:cubicBezTo>
                    <a:pt x="11" y="16"/>
                    <a:pt x="14" y="31"/>
                    <a:pt x="17"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0"/>
            <p:cNvSpPr>
              <a:spLocks/>
            </p:cNvSpPr>
            <p:nvPr/>
          </p:nvSpPr>
          <p:spPr bwMode="auto">
            <a:xfrm>
              <a:off x="7834313" y="4883150"/>
              <a:ext cx="76200" cy="85725"/>
            </a:xfrm>
            <a:custGeom>
              <a:avLst/>
              <a:gdLst>
                <a:gd name="T0" fmla="*/ 10 w 25"/>
                <a:gd name="T1" fmla="*/ 0 h 28"/>
                <a:gd name="T2" fmla="*/ 24 w 25"/>
                <a:gd name="T3" fmla="*/ 22 h 28"/>
                <a:gd name="T4" fmla="*/ 23 w 25"/>
                <a:gd name="T5" fmla="*/ 26 h 28"/>
                <a:gd name="T6" fmla="*/ 22 w 25"/>
                <a:gd name="T7" fmla="*/ 26 h 28"/>
                <a:gd name="T8" fmla="*/ 11 w 25"/>
                <a:gd name="T9" fmla="*/ 21 h 28"/>
                <a:gd name="T10" fmla="*/ 0 w 25"/>
                <a:gd name="T11" fmla="*/ 3 h 28"/>
                <a:gd name="T12" fmla="*/ 10 w 2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5" h="28">
                  <a:moveTo>
                    <a:pt x="10" y="0"/>
                  </a:moveTo>
                  <a:cubicBezTo>
                    <a:pt x="15" y="8"/>
                    <a:pt x="19" y="15"/>
                    <a:pt x="24" y="22"/>
                  </a:cubicBezTo>
                  <a:cubicBezTo>
                    <a:pt x="25" y="24"/>
                    <a:pt x="25" y="25"/>
                    <a:pt x="23" y="26"/>
                  </a:cubicBezTo>
                  <a:cubicBezTo>
                    <a:pt x="22" y="26"/>
                    <a:pt x="22" y="26"/>
                    <a:pt x="22" y="26"/>
                  </a:cubicBezTo>
                  <a:cubicBezTo>
                    <a:pt x="15" y="28"/>
                    <a:pt x="15" y="28"/>
                    <a:pt x="11" y="21"/>
                  </a:cubicBezTo>
                  <a:cubicBezTo>
                    <a:pt x="7" y="15"/>
                    <a:pt x="4" y="9"/>
                    <a:pt x="0" y="3"/>
                  </a:cubicBezTo>
                  <a:cubicBezTo>
                    <a:pt x="3" y="2"/>
                    <a:pt x="7" y="1"/>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1"/>
            <p:cNvSpPr>
              <a:spLocks/>
            </p:cNvSpPr>
            <p:nvPr/>
          </p:nvSpPr>
          <p:spPr bwMode="auto">
            <a:xfrm>
              <a:off x="8074026" y="4684713"/>
              <a:ext cx="33338" cy="134937"/>
            </a:xfrm>
            <a:custGeom>
              <a:avLst/>
              <a:gdLst>
                <a:gd name="T0" fmla="*/ 1 w 11"/>
                <a:gd name="T1" fmla="*/ 0 h 44"/>
                <a:gd name="T2" fmla="*/ 9 w 11"/>
                <a:gd name="T3" fmla="*/ 44 h 44"/>
                <a:gd name="T4" fmla="*/ 0 w 11"/>
                <a:gd name="T5" fmla="*/ 0 h 44"/>
                <a:gd name="T6" fmla="*/ 1 w 11"/>
                <a:gd name="T7" fmla="*/ 0 h 44"/>
              </a:gdLst>
              <a:ahLst/>
              <a:cxnLst>
                <a:cxn ang="0">
                  <a:pos x="T0" y="T1"/>
                </a:cxn>
                <a:cxn ang="0">
                  <a:pos x="T2" y="T3"/>
                </a:cxn>
                <a:cxn ang="0">
                  <a:pos x="T4" y="T5"/>
                </a:cxn>
                <a:cxn ang="0">
                  <a:pos x="T6" y="T7"/>
                </a:cxn>
              </a:cxnLst>
              <a:rect l="0" t="0" r="r" b="b"/>
              <a:pathLst>
                <a:path w="11" h="44">
                  <a:moveTo>
                    <a:pt x="1" y="0"/>
                  </a:moveTo>
                  <a:cubicBezTo>
                    <a:pt x="8" y="14"/>
                    <a:pt x="11" y="28"/>
                    <a:pt x="9" y="44"/>
                  </a:cubicBezTo>
                  <a:cubicBezTo>
                    <a:pt x="6" y="29"/>
                    <a:pt x="3" y="15"/>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2"/>
            <p:cNvSpPr>
              <a:spLocks/>
            </p:cNvSpPr>
            <p:nvPr/>
          </p:nvSpPr>
          <p:spPr bwMode="auto">
            <a:xfrm>
              <a:off x="7896226" y="4876800"/>
              <a:ext cx="23813" cy="30162"/>
            </a:xfrm>
            <a:custGeom>
              <a:avLst/>
              <a:gdLst>
                <a:gd name="T0" fmla="*/ 8 w 8"/>
                <a:gd name="T1" fmla="*/ 8 h 10"/>
                <a:gd name="T2" fmla="*/ 2 w 8"/>
                <a:gd name="T3" fmla="*/ 10 h 10"/>
                <a:gd name="T4" fmla="*/ 0 w 8"/>
                <a:gd name="T5" fmla="*/ 0 h 10"/>
                <a:gd name="T6" fmla="*/ 3 w 8"/>
                <a:gd name="T7" fmla="*/ 0 h 10"/>
                <a:gd name="T8" fmla="*/ 8 w 8"/>
                <a:gd name="T9" fmla="*/ 5 h 10"/>
                <a:gd name="T10" fmla="*/ 8 w 8"/>
                <a:gd name="T11" fmla="*/ 8 h 10"/>
              </a:gdLst>
              <a:ahLst/>
              <a:cxnLst>
                <a:cxn ang="0">
                  <a:pos x="T0" y="T1"/>
                </a:cxn>
                <a:cxn ang="0">
                  <a:pos x="T2" y="T3"/>
                </a:cxn>
                <a:cxn ang="0">
                  <a:pos x="T4" y="T5"/>
                </a:cxn>
                <a:cxn ang="0">
                  <a:pos x="T6" y="T7"/>
                </a:cxn>
                <a:cxn ang="0">
                  <a:pos x="T8" y="T9"/>
                </a:cxn>
                <a:cxn ang="0">
                  <a:pos x="T10" y="T11"/>
                </a:cxn>
              </a:cxnLst>
              <a:rect l="0" t="0" r="r" b="b"/>
              <a:pathLst>
                <a:path w="8" h="10">
                  <a:moveTo>
                    <a:pt x="8" y="8"/>
                  </a:moveTo>
                  <a:cubicBezTo>
                    <a:pt x="6" y="9"/>
                    <a:pt x="4" y="9"/>
                    <a:pt x="2" y="10"/>
                  </a:cubicBezTo>
                  <a:cubicBezTo>
                    <a:pt x="2" y="6"/>
                    <a:pt x="1" y="3"/>
                    <a:pt x="0" y="0"/>
                  </a:cubicBezTo>
                  <a:cubicBezTo>
                    <a:pt x="1" y="0"/>
                    <a:pt x="2" y="0"/>
                    <a:pt x="3" y="0"/>
                  </a:cubicBezTo>
                  <a:cubicBezTo>
                    <a:pt x="5" y="2"/>
                    <a:pt x="3" y="6"/>
                    <a:pt x="8" y="5"/>
                  </a:cubicBezTo>
                  <a:cubicBezTo>
                    <a:pt x="8" y="6"/>
                    <a:pt x="8" y="7"/>
                    <a:pt x="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8933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638CE4-13DB-4176-B437-92CED5E76D2B}"/>
              </a:ext>
            </a:extLst>
          </p:cNvPr>
          <p:cNvGrpSpPr/>
          <p:nvPr/>
        </p:nvGrpSpPr>
        <p:grpSpPr>
          <a:xfrm>
            <a:off x="1277874" y="470990"/>
            <a:ext cx="9636252" cy="5538001"/>
            <a:chOff x="1684020" y="1073575"/>
            <a:chExt cx="8587740" cy="4935416"/>
          </a:xfrm>
        </p:grpSpPr>
        <p:grpSp>
          <p:nvGrpSpPr>
            <p:cNvPr id="8" name="Group 7">
              <a:extLst>
                <a:ext uri="{FF2B5EF4-FFF2-40B4-BE49-F238E27FC236}">
                  <a16:creationId xmlns:a16="http://schemas.microsoft.com/office/drawing/2014/main" id="{8BCCAE94-BD80-4823-8783-04069BC4010D}"/>
                </a:ext>
              </a:extLst>
            </p:cNvPr>
            <p:cNvGrpSpPr/>
            <p:nvPr/>
          </p:nvGrpSpPr>
          <p:grpSpPr>
            <a:xfrm>
              <a:off x="1684020" y="1073575"/>
              <a:ext cx="8587740" cy="4935416"/>
              <a:chOff x="2522254" y="1555311"/>
              <a:chExt cx="7129462" cy="4097337"/>
            </a:xfrm>
          </p:grpSpPr>
          <p:pic>
            <p:nvPicPr>
              <p:cNvPr id="10" name="Picture 9">
                <a:extLst>
                  <a:ext uri="{FF2B5EF4-FFF2-40B4-BE49-F238E27FC236}">
                    <a16:creationId xmlns:a16="http://schemas.microsoft.com/office/drawing/2014/main" id="{61367F2D-D006-4829-9D55-5389387C2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254" y="1555311"/>
                <a:ext cx="7129462" cy="40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6">
                <a:extLst>
                  <a:ext uri="{FF2B5EF4-FFF2-40B4-BE49-F238E27FC236}">
                    <a16:creationId xmlns:a16="http://schemas.microsoft.com/office/drawing/2014/main" id="{807A9CF8-0538-41B0-976A-7BB10AF8A568}"/>
                  </a:ext>
                </a:extLst>
              </p:cNvPr>
              <p:cNvSpPr/>
              <p:nvPr/>
            </p:nvSpPr>
            <p:spPr>
              <a:xfrm rot="5400000">
                <a:off x="2663542" y="2095061"/>
                <a:ext cx="3671887" cy="2592390"/>
              </a:xfrm>
              <a:custGeom>
                <a:avLst/>
                <a:gdLst>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857249 w 3671887"/>
                  <a:gd name="connsiteY5" fmla="*/ 1878019 h 2592390"/>
                  <a:gd name="connsiteX6" fmla="*/ 857249 w 3671887"/>
                  <a:gd name="connsiteY6" fmla="*/ 1878018 h 2592390"/>
                  <a:gd name="connsiteX7" fmla="*/ 714371 w 3671887"/>
                  <a:gd name="connsiteY7" fmla="*/ 1735140 h 2592390"/>
                  <a:gd name="connsiteX8" fmla="*/ 142877 w 3671887"/>
                  <a:gd name="connsiteY8" fmla="*/ 1735140 h 2592390"/>
                  <a:gd name="connsiteX9" fmla="*/ 11227 w 3671887"/>
                  <a:gd name="connsiteY9" fmla="*/ 1822404 h 2592390"/>
                  <a:gd name="connsiteX10" fmla="*/ 0 w 3671887"/>
                  <a:gd name="connsiteY10" fmla="*/ 1878013 h 2592390"/>
                  <a:gd name="connsiteX11" fmla="*/ 0 w 3671887"/>
                  <a:gd name="connsiteY11" fmla="*/ 0 h 2592390"/>
                  <a:gd name="connsiteX12" fmla="*/ 3671887 w 3671887"/>
                  <a:gd name="connsiteY12" fmla="*/ 2592389 h 2592390"/>
                  <a:gd name="connsiteX13" fmla="*/ 714381 w 3671887"/>
                  <a:gd name="connsiteY13" fmla="*/ 2592389 h 2592390"/>
                  <a:gd name="connsiteX14" fmla="*/ 714376 w 3671887"/>
                  <a:gd name="connsiteY14" fmla="*/ 2592390 h 2592390"/>
                  <a:gd name="connsiteX15" fmla="*/ 142872 w 3671887"/>
                  <a:gd name="connsiteY15" fmla="*/ 2592390 h 2592390"/>
                  <a:gd name="connsiteX16" fmla="*/ 87263 w 3671887"/>
                  <a:gd name="connsiteY16" fmla="*/ 2581163 h 2592390"/>
                  <a:gd name="connsiteX17" fmla="*/ 11227 w 3671887"/>
                  <a:gd name="connsiteY17" fmla="*/ 2505127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857249 w 3671887"/>
                  <a:gd name="connsiteY5" fmla="*/ 1878019 h 2592390"/>
                  <a:gd name="connsiteX6" fmla="*/ 857249 w 3671887"/>
                  <a:gd name="connsiteY6" fmla="*/ 1878018 h 2592390"/>
                  <a:gd name="connsiteX7" fmla="*/ 714371 w 3671887"/>
                  <a:gd name="connsiteY7" fmla="*/ 1735140 h 2592390"/>
                  <a:gd name="connsiteX8" fmla="*/ 142877 w 3671887"/>
                  <a:gd name="connsiteY8" fmla="*/ 1735140 h 2592390"/>
                  <a:gd name="connsiteX9" fmla="*/ 11227 w 3671887"/>
                  <a:gd name="connsiteY9" fmla="*/ 1822404 h 2592390"/>
                  <a:gd name="connsiteX10" fmla="*/ 0 w 3671887"/>
                  <a:gd name="connsiteY10" fmla="*/ 1878013 h 2592390"/>
                  <a:gd name="connsiteX11" fmla="*/ 0 w 3671887"/>
                  <a:gd name="connsiteY11" fmla="*/ 0 h 2592390"/>
                  <a:gd name="connsiteX12" fmla="*/ 3671887 w 3671887"/>
                  <a:gd name="connsiteY12" fmla="*/ 2592389 h 2592390"/>
                  <a:gd name="connsiteX13" fmla="*/ 714381 w 3671887"/>
                  <a:gd name="connsiteY13" fmla="*/ 2592389 h 2592390"/>
                  <a:gd name="connsiteX14" fmla="*/ 142872 w 3671887"/>
                  <a:gd name="connsiteY14" fmla="*/ 2592390 h 2592390"/>
                  <a:gd name="connsiteX15" fmla="*/ 87263 w 3671887"/>
                  <a:gd name="connsiteY15" fmla="*/ 2581163 h 2592390"/>
                  <a:gd name="connsiteX16" fmla="*/ 11227 w 3671887"/>
                  <a:gd name="connsiteY16" fmla="*/ 2505127 h 2592390"/>
                  <a:gd name="connsiteX17" fmla="*/ 0 w 3671887"/>
                  <a:gd name="connsiteY17"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857249 w 3671887"/>
                  <a:gd name="connsiteY5" fmla="*/ 1878019 h 2592390"/>
                  <a:gd name="connsiteX6" fmla="*/ 857249 w 3671887"/>
                  <a:gd name="connsiteY6" fmla="*/ 1878018 h 2592390"/>
                  <a:gd name="connsiteX7" fmla="*/ 714371 w 3671887"/>
                  <a:gd name="connsiteY7" fmla="*/ 1735140 h 2592390"/>
                  <a:gd name="connsiteX8" fmla="*/ 142877 w 3671887"/>
                  <a:gd name="connsiteY8" fmla="*/ 1735140 h 2592390"/>
                  <a:gd name="connsiteX9" fmla="*/ 11227 w 3671887"/>
                  <a:gd name="connsiteY9" fmla="*/ 1822404 h 2592390"/>
                  <a:gd name="connsiteX10" fmla="*/ 0 w 3671887"/>
                  <a:gd name="connsiteY10" fmla="*/ 1878013 h 2592390"/>
                  <a:gd name="connsiteX11" fmla="*/ 0 w 3671887"/>
                  <a:gd name="connsiteY11" fmla="*/ 0 h 2592390"/>
                  <a:gd name="connsiteX12" fmla="*/ 3671887 w 3671887"/>
                  <a:gd name="connsiteY12" fmla="*/ 2592389 h 2592390"/>
                  <a:gd name="connsiteX13" fmla="*/ 142872 w 3671887"/>
                  <a:gd name="connsiteY13" fmla="*/ 2592390 h 2592390"/>
                  <a:gd name="connsiteX14" fmla="*/ 87263 w 3671887"/>
                  <a:gd name="connsiteY14" fmla="*/ 2581163 h 2592390"/>
                  <a:gd name="connsiteX15" fmla="*/ 11227 w 3671887"/>
                  <a:gd name="connsiteY15" fmla="*/ 2505127 h 2592390"/>
                  <a:gd name="connsiteX16" fmla="*/ 0 w 3671887"/>
                  <a:gd name="connsiteY16"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857249 w 3671887"/>
                  <a:gd name="connsiteY5" fmla="*/ 1878019 h 2592390"/>
                  <a:gd name="connsiteX6" fmla="*/ 714371 w 3671887"/>
                  <a:gd name="connsiteY6" fmla="*/ 1735140 h 2592390"/>
                  <a:gd name="connsiteX7" fmla="*/ 142877 w 3671887"/>
                  <a:gd name="connsiteY7" fmla="*/ 1735140 h 2592390"/>
                  <a:gd name="connsiteX8" fmla="*/ 11227 w 3671887"/>
                  <a:gd name="connsiteY8" fmla="*/ 1822404 h 2592390"/>
                  <a:gd name="connsiteX9" fmla="*/ 0 w 3671887"/>
                  <a:gd name="connsiteY9" fmla="*/ 1878013 h 2592390"/>
                  <a:gd name="connsiteX10" fmla="*/ 0 w 3671887"/>
                  <a:gd name="connsiteY10" fmla="*/ 0 h 2592390"/>
                  <a:gd name="connsiteX11" fmla="*/ 3671887 w 3671887"/>
                  <a:gd name="connsiteY11" fmla="*/ 2592389 h 2592390"/>
                  <a:gd name="connsiteX12" fmla="*/ 142872 w 3671887"/>
                  <a:gd name="connsiteY12" fmla="*/ 2592390 h 2592390"/>
                  <a:gd name="connsiteX13" fmla="*/ 87263 w 3671887"/>
                  <a:gd name="connsiteY13" fmla="*/ 2581163 h 2592390"/>
                  <a:gd name="connsiteX14" fmla="*/ 11227 w 3671887"/>
                  <a:gd name="connsiteY14" fmla="*/ 2505127 h 2592390"/>
                  <a:gd name="connsiteX15" fmla="*/ 0 w 3671887"/>
                  <a:gd name="connsiteY15"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714371 w 3671887"/>
                  <a:gd name="connsiteY5" fmla="*/ 1735140 h 2592390"/>
                  <a:gd name="connsiteX6" fmla="*/ 142877 w 3671887"/>
                  <a:gd name="connsiteY6" fmla="*/ 1735140 h 2592390"/>
                  <a:gd name="connsiteX7" fmla="*/ 11227 w 3671887"/>
                  <a:gd name="connsiteY7" fmla="*/ 1822404 h 2592390"/>
                  <a:gd name="connsiteX8" fmla="*/ 0 w 3671887"/>
                  <a:gd name="connsiteY8" fmla="*/ 1878013 h 2592390"/>
                  <a:gd name="connsiteX9" fmla="*/ 0 w 3671887"/>
                  <a:gd name="connsiteY9" fmla="*/ 0 h 2592390"/>
                  <a:gd name="connsiteX10" fmla="*/ 3671887 w 3671887"/>
                  <a:gd name="connsiteY10" fmla="*/ 2592389 h 2592390"/>
                  <a:gd name="connsiteX11" fmla="*/ 142872 w 3671887"/>
                  <a:gd name="connsiteY11" fmla="*/ 2592390 h 2592390"/>
                  <a:gd name="connsiteX12" fmla="*/ 87263 w 3671887"/>
                  <a:gd name="connsiteY12" fmla="*/ 2581163 h 2592390"/>
                  <a:gd name="connsiteX13" fmla="*/ 11227 w 3671887"/>
                  <a:gd name="connsiteY13" fmla="*/ 2505127 h 2592390"/>
                  <a:gd name="connsiteX14" fmla="*/ 0 w 3671887"/>
                  <a:gd name="connsiteY14"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142877 w 3671887"/>
                  <a:gd name="connsiteY5" fmla="*/ 1735140 h 2592390"/>
                  <a:gd name="connsiteX6" fmla="*/ 11227 w 3671887"/>
                  <a:gd name="connsiteY6" fmla="*/ 1822404 h 2592390"/>
                  <a:gd name="connsiteX7" fmla="*/ 0 w 3671887"/>
                  <a:gd name="connsiteY7" fmla="*/ 1878013 h 2592390"/>
                  <a:gd name="connsiteX8" fmla="*/ 0 w 3671887"/>
                  <a:gd name="connsiteY8" fmla="*/ 0 h 2592390"/>
                  <a:gd name="connsiteX9" fmla="*/ 3671887 w 3671887"/>
                  <a:gd name="connsiteY9" fmla="*/ 2592389 h 2592390"/>
                  <a:gd name="connsiteX10" fmla="*/ 142872 w 3671887"/>
                  <a:gd name="connsiteY10" fmla="*/ 2592390 h 2592390"/>
                  <a:gd name="connsiteX11" fmla="*/ 87263 w 3671887"/>
                  <a:gd name="connsiteY11" fmla="*/ 2581163 h 2592390"/>
                  <a:gd name="connsiteX12" fmla="*/ 11227 w 3671887"/>
                  <a:gd name="connsiteY12" fmla="*/ 2505127 h 2592390"/>
                  <a:gd name="connsiteX13" fmla="*/ 0 w 3671887"/>
                  <a:gd name="connsiteY13"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142877 w 3671887"/>
                  <a:gd name="connsiteY4" fmla="*/ 1735140 h 2592390"/>
                  <a:gd name="connsiteX5" fmla="*/ 11227 w 3671887"/>
                  <a:gd name="connsiteY5" fmla="*/ 1822404 h 2592390"/>
                  <a:gd name="connsiteX6" fmla="*/ 0 w 3671887"/>
                  <a:gd name="connsiteY6" fmla="*/ 1878013 h 2592390"/>
                  <a:gd name="connsiteX7" fmla="*/ 0 w 3671887"/>
                  <a:gd name="connsiteY7" fmla="*/ 0 h 2592390"/>
                  <a:gd name="connsiteX8" fmla="*/ 3671887 w 3671887"/>
                  <a:gd name="connsiteY8" fmla="*/ 2592389 h 2592390"/>
                  <a:gd name="connsiteX9" fmla="*/ 142872 w 3671887"/>
                  <a:gd name="connsiteY9" fmla="*/ 2592390 h 2592390"/>
                  <a:gd name="connsiteX10" fmla="*/ 87263 w 3671887"/>
                  <a:gd name="connsiteY10" fmla="*/ 2581163 h 2592390"/>
                  <a:gd name="connsiteX11" fmla="*/ 11227 w 3671887"/>
                  <a:gd name="connsiteY11" fmla="*/ 2505127 h 2592390"/>
                  <a:gd name="connsiteX12" fmla="*/ 0 w 3671887"/>
                  <a:gd name="connsiteY12"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11227 w 3671887"/>
                  <a:gd name="connsiteY4" fmla="*/ 1822404 h 2592390"/>
                  <a:gd name="connsiteX5" fmla="*/ 0 w 3671887"/>
                  <a:gd name="connsiteY5" fmla="*/ 1878013 h 2592390"/>
                  <a:gd name="connsiteX6" fmla="*/ 0 w 3671887"/>
                  <a:gd name="connsiteY6" fmla="*/ 0 h 2592390"/>
                  <a:gd name="connsiteX7" fmla="*/ 3671887 w 3671887"/>
                  <a:gd name="connsiteY7" fmla="*/ 2592389 h 2592390"/>
                  <a:gd name="connsiteX8" fmla="*/ 142872 w 3671887"/>
                  <a:gd name="connsiteY8" fmla="*/ 2592390 h 2592390"/>
                  <a:gd name="connsiteX9" fmla="*/ 87263 w 3671887"/>
                  <a:gd name="connsiteY9" fmla="*/ 2581163 h 2592390"/>
                  <a:gd name="connsiteX10" fmla="*/ 11227 w 3671887"/>
                  <a:gd name="connsiteY10" fmla="*/ 2505127 h 2592390"/>
                  <a:gd name="connsiteX11" fmla="*/ 0 w 3671887"/>
                  <a:gd name="connsiteY11"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1227 w 3671887"/>
                  <a:gd name="connsiteY3" fmla="*/ 1822404 h 2592390"/>
                  <a:gd name="connsiteX4" fmla="*/ 0 w 3671887"/>
                  <a:gd name="connsiteY4" fmla="*/ 1878013 h 2592390"/>
                  <a:gd name="connsiteX5" fmla="*/ 0 w 3671887"/>
                  <a:gd name="connsiteY5" fmla="*/ 0 h 2592390"/>
                  <a:gd name="connsiteX6" fmla="*/ 3671887 w 3671887"/>
                  <a:gd name="connsiteY6" fmla="*/ 2592389 h 2592390"/>
                  <a:gd name="connsiteX7" fmla="*/ 142872 w 3671887"/>
                  <a:gd name="connsiteY7" fmla="*/ 2592390 h 2592390"/>
                  <a:gd name="connsiteX8" fmla="*/ 87263 w 3671887"/>
                  <a:gd name="connsiteY8" fmla="*/ 2581163 h 2592390"/>
                  <a:gd name="connsiteX9" fmla="*/ 11227 w 3671887"/>
                  <a:gd name="connsiteY9" fmla="*/ 2505127 h 2592390"/>
                  <a:gd name="connsiteX10" fmla="*/ 0 w 3671887"/>
                  <a:gd name="connsiteY10"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0 w 3671887"/>
                  <a:gd name="connsiteY3" fmla="*/ 1878013 h 2592390"/>
                  <a:gd name="connsiteX4" fmla="*/ 0 w 3671887"/>
                  <a:gd name="connsiteY4" fmla="*/ 0 h 2592390"/>
                  <a:gd name="connsiteX5" fmla="*/ 3671887 w 3671887"/>
                  <a:gd name="connsiteY5" fmla="*/ 2592389 h 2592390"/>
                  <a:gd name="connsiteX6" fmla="*/ 142872 w 3671887"/>
                  <a:gd name="connsiteY6" fmla="*/ 2592390 h 2592390"/>
                  <a:gd name="connsiteX7" fmla="*/ 87263 w 3671887"/>
                  <a:gd name="connsiteY7" fmla="*/ 2581163 h 2592390"/>
                  <a:gd name="connsiteX8" fmla="*/ 11227 w 3671887"/>
                  <a:gd name="connsiteY8" fmla="*/ 2505127 h 2592390"/>
                  <a:gd name="connsiteX9" fmla="*/ 0 w 3671887"/>
                  <a:gd name="connsiteY9" fmla="*/ 2449518 h 2592390"/>
                  <a:gd name="connsiteX0" fmla="*/ 0 w 3671887"/>
                  <a:gd name="connsiteY0" fmla="*/ 2449518 h 2592390"/>
                  <a:gd name="connsiteX1" fmla="*/ 0 w 3671887"/>
                  <a:gd name="connsiteY1" fmla="*/ 1878014 h 2592390"/>
                  <a:gd name="connsiteX2" fmla="*/ 0 w 3671887"/>
                  <a:gd name="connsiteY2" fmla="*/ 1878013 h 2592390"/>
                  <a:gd name="connsiteX3" fmla="*/ 0 w 3671887"/>
                  <a:gd name="connsiteY3" fmla="*/ 0 h 2592390"/>
                  <a:gd name="connsiteX4" fmla="*/ 3671887 w 3671887"/>
                  <a:gd name="connsiteY4" fmla="*/ 2592389 h 2592390"/>
                  <a:gd name="connsiteX5" fmla="*/ 142872 w 3671887"/>
                  <a:gd name="connsiteY5" fmla="*/ 2592390 h 2592390"/>
                  <a:gd name="connsiteX6" fmla="*/ 87263 w 3671887"/>
                  <a:gd name="connsiteY6" fmla="*/ 2581163 h 2592390"/>
                  <a:gd name="connsiteX7" fmla="*/ 11227 w 3671887"/>
                  <a:gd name="connsiteY7" fmla="*/ 2505127 h 2592390"/>
                  <a:gd name="connsiteX8" fmla="*/ 0 w 3671887"/>
                  <a:gd name="connsiteY8" fmla="*/ 2449518 h 2592390"/>
                  <a:gd name="connsiteX0" fmla="*/ 0 w 3671887"/>
                  <a:gd name="connsiteY0" fmla="*/ 2449518 h 2592390"/>
                  <a:gd name="connsiteX1" fmla="*/ 0 w 3671887"/>
                  <a:gd name="connsiteY1" fmla="*/ 1878014 h 2592390"/>
                  <a:gd name="connsiteX2" fmla="*/ 0 w 3671887"/>
                  <a:gd name="connsiteY2" fmla="*/ 0 h 2592390"/>
                  <a:gd name="connsiteX3" fmla="*/ 3671887 w 3671887"/>
                  <a:gd name="connsiteY3" fmla="*/ 2592389 h 2592390"/>
                  <a:gd name="connsiteX4" fmla="*/ 142872 w 3671887"/>
                  <a:gd name="connsiteY4" fmla="*/ 2592390 h 2592390"/>
                  <a:gd name="connsiteX5" fmla="*/ 87263 w 3671887"/>
                  <a:gd name="connsiteY5" fmla="*/ 2581163 h 2592390"/>
                  <a:gd name="connsiteX6" fmla="*/ 11227 w 3671887"/>
                  <a:gd name="connsiteY6" fmla="*/ 2505127 h 2592390"/>
                  <a:gd name="connsiteX7" fmla="*/ 0 w 3671887"/>
                  <a:gd name="connsiteY7" fmla="*/ 2449518 h 259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1887" h="2592390">
                    <a:moveTo>
                      <a:pt x="0" y="2449518"/>
                    </a:moveTo>
                    <a:lnTo>
                      <a:pt x="0" y="1878014"/>
                    </a:lnTo>
                    <a:lnTo>
                      <a:pt x="0" y="0"/>
                    </a:lnTo>
                    <a:lnTo>
                      <a:pt x="3671887" y="2592389"/>
                    </a:lnTo>
                    <a:lnTo>
                      <a:pt x="142872" y="2592390"/>
                    </a:lnTo>
                    <a:lnTo>
                      <a:pt x="87263" y="2581163"/>
                    </a:lnTo>
                    <a:cubicBezTo>
                      <a:pt x="53075" y="2566702"/>
                      <a:pt x="25687" y="2539314"/>
                      <a:pt x="11227" y="2505127"/>
                    </a:cubicBezTo>
                    <a:lnTo>
                      <a:pt x="0" y="2449518"/>
                    </a:lnTo>
                    <a:close/>
                  </a:path>
                </a:pathLst>
              </a:custGeom>
              <a:gradFill flip="none" rotWithShape="1">
                <a:gsLst>
                  <a:gs pos="0">
                    <a:schemeClr val="bg1">
                      <a:alpha val="20000"/>
                    </a:schemeClr>
                  </a:gs>
                  <a:gs pos="75000">
                    <a:srgbClr val="FFFFFF">
                      <a:alpha val="0"/>
                    </a:srgb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dirty="0"/>
              </a:p>
            </p:txBody>
          </p:sp>
        </p:grpSp>
        <p:sp>
          <p:nvSpPr>
            <p:cNvPr id="9" name="Rectangle 8">
              <a:extLst>
                <a:ext uri="{FF2B5EF4-FFF2-40B4-BE49-F238E27FC236}">
                  <a16:creationId xmlns:a16="http://schemas.microsoft.com/office/drawing/2014/main" id="{A15925CB-C968-42E1-8E05-6764D360EADA}"/>
                </a:ext>
              </a:extLst>
            </p:cNvPr>
            <p:cNvSpPr/>
            <p:nvPr/>
          </p:nvSpPr>
          <p:spPr bwMode="gray">
            <a:xfrm>
              <a:off x="5627002" y="5676900"/>
              <a:ext cx="537578" cy="1143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gr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90C2E-4A2E-4FB3-9E31-0E4408463F2B}" type="slidenum">
              <a:rPr lang="en-US" smtClean="0"/>
              <a:pPr/>
              <a:t>7</a:t>
            </a:fld>
            <a:endParaRPr lang="en-US" dirty="0"/>
          </a:p>
        </p:txBody>
      </p:sp>
      <p:sp>
        <p:nvSpPr>
          <p:cNvPr id="12" name="Rectangle 11">
            <a:extLst>
              <a:ext uri="{FF2B5EF4-FFF2-40B4-BE49-F238E27FC236}">
                <a16:creationId xmlns:a16="http://schemas.microsoft.com/office/drawing/2014/main" id="{B23B1A77-1A92-4CC0-8A88-0EDA22DA7A1B}"/>
              </a:ext>
            </a:extLst>
          </p:cNvPr>
          <p:cNvSpPr/>
          <p:nvPr/>
        </p:nvSpPr>
        <p:spPr bwMode="gray">
          <a:xfrm>
            <a:off x="2495327" y="817372"/>
            <a:ext cx="7242652" cy="275448"/>
          </a:xfrm>
          <a:prstGeom prst="rect">
            <a:avLst/>
          </a:prstGeom>
          <a:solidFill>
            <a:srgbClr val="1E20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13" name="Rectangle 12">
            <a:extLst>
              <a:ext uri="{FF2B5EF4-FFF2-40B4-BE49-F238E27FC236}">
                <a16:creationId xmlns:a16="http://schemas.microsoft.com/office/drawing/2014/main" id="{F030A76B-85F4-4924-B2F2-6258866796CB}"/>
              </a:ext>
            </a:extLst>
          </p:cNvPr>
          <p:cNvSpPr/>
          <p:nvPr/>
        </p:nvSpPr>
        <p:spPr bwMode="gray">
          <a:xfrm>
            <a:off x="2495327" y="5124830"/>
            <a:ext cx="7242652" cy="275448"/>
          </a:xfrm>
          <a:prstGeom prst="rect">
            <a:avLst/>
          </a:prstGeom>
          <a:solidFill>
            <a:srgbClr val="1E20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pic>
        <p:nvPicPr>
          <p:cNvPr id="6" name="Storytelling introduction video  - High resolution">
            <a:hlinkClick r:id="" action="ppaction://media"/>
            <a:extLst>
              <a:ext uri="{FF2B5EF4-FFF2-40B4-BE49-F238E27FC236}">
                <a16:creationId xmlns:a16="http://schemas.microsoft.com/office/drawing/2014/main" id="{1BE52506-BA81-4CFB-B6F6-B60355997B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95327" y="1093391"/>
            <a:ext cx="7242652" cy="4070811"/>
          </a:xfrm>
          <a:prstGeom prst="rect">
            <a:avLst/>
          </a:prstGeom>
        </p:spPr>
      </p:pic>
    </p:spTree>
    <p:extLst>
      <p:ext uri="{BB962C8B-B14F-4D97-AF65-F5344CB8AC3E}">
        <p14:creationId xmlns:p14="http://schemas.microsoft.com/office/powerpoint/2010/main" val="410756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084F12-B02B-4BC3-8990-DA46A6C9420B}"/>
              </a:ext>
            </a:extLst>
          </p:cNvPr>
          <p:cNvSpPr/>
          <p:nvPr/>
        </p:nvSpPr>
        <p:spPr bwMode="gray">
          <a:xfrm>
            <a:off x="0" y="0"/>
            <a:ext cx="12192000" cy="60300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2" name="Date Placeholder 1">
            <a:extLst>
              <a:ext uri="{FF2B5EF4-FFF2-40B4-BE49-F238E27FC236}">
                <a16:creationId xmlns:a16="http://schemas.microsoft.com/office/drawing/2014/main" id="{20F12C71-0145-42AA-B3FA-98139B005EEE}"/>
              </a:ext>
            </a:extLst>
          </p:cNvPr>
          <p:cNvSpPr>
            <a:spLocks noGrp="1"/>
          </p:cNvSpPr>
          <p:nvPr>
            <p:ph type="dt" sz="half" idx="10"/>
          </p:nvPr>
        </p:nvSpPr>
        <p:spPr/>
        <p:txBody>
          <a:bodyPr/>
          <a:lstStyle/>
          <a:p>
            <a:endParaRPr lang="en-US" dirty="0">
              <a:latin typeface="+mj-lt"/>
            </a:endParaRPr>
          </a:p>
        </p:txBody>
      </p:sp>
      <p:sp>
        <p:nvSpPr>
          <p:cNvPr id="3" name="Footer Placeholder 2">
            <a:extLst>
              <a:ext uri="{FF2B5EF4-FFF2-40B4-BE49-F238E27FC236}">
                <a16:creationId xmlns:a16="http://schemas.microsoft.com/office/drawing/2014/main" id="{445033B2-9147-4FD2-811C-C5699EF32587}"/>
              </a:ext>
            </a:extLst>
          </p:cNvPr>
          <p:cNvSpPr>
            <a:spLocks noGrp="1"/>
          </p:cNvSpPr>
          <p:nvPr>
            <p:ph type="ftr" sz="quarter" idx="11"/>
          </p:nvPr>
        </p:nvSpPr>
        <p:spPr/>
        <p:txBody>
          <a:bodyPr/>
          <a:lstStyle/>
          <a:p>
            <a:endParaRPr lang="en-US" dirty="0">
              <a:latin typeface="+mj-lt"/>
            </a:endParaRPr>
          </a:p>
        </p:txBody>
      </p:sp>
      <p:sp>
        <p:nvSpPr>
          <p:cNvPr id="4" name="Slide Number Placeholder 3">
            <a:extLst>
              <a:ext uri="{FF2B5EF4-FFF2-40B4-BE49-F238E27FC236}">
                <a16:creationId xmlns:a16="http://schemas.microsoft.com/office/drawing/2014/main" id="{9F49A837-C4F7-454E-811B-2EFDA06C3D1C}"/>
              </a:ext>
            </a:extLst>
          </p:cNvPr>
          <p:cNvSpPr>
            <a:spLocks noGrp="1"/>
          </p:cNvSpPr>
          <p:nvPr>
            <p:ph type="sldNum" sz="quarter" idx="12"/>
          </p:nvPr>
        </p:nvSpPr>
        <p:spPr/>
        <p:txBody>
          <a:bodyPr/>
          <a:lstStyle/>
          <a:p>
            <a:fld id="{0FB90C2E-4A2E-4FB3-9E31-0E4408463F2B}" type="slidenum">
              <a:rPr lang="en-US" smtClean="0">
                <a:latin typeface="+mj-lt"/>
              </a:rPr>
              <a:pPr/>
              <a:t>8</a:t>
            </a:fld>
            <a:endParaRPr lang="en-US" dirty="0">
              <a:latin typeface="+mj-lt"/>
            </a:endParaRPr>
          </a:p>
        </p:txBody>
      </p:sp>
      <p:sp>
        <p:nvSpPr>
          <p:cNvPr id="14" name="Rectangle 13">
            <a:extLst>
              <a:ext uri="{FF2B5EF4-FFF2-40B4-BE49-F238E27FC236}">
                <a16:creationId xmlns:a16="http://schemas.microsoft.com/office/drawing/2014/main" id="{81B8A20C-0B74-4819-BCF9-3F7D9F766220}"/>
              </a:ext>
            </a:extLst>
          </p:cNvPr>
          <p:cNvSpPr/>
          <p:nvPr/>
        </p:nvSpPr>
        <p:spPr>
          <a:xfrm>
            <a:off x="216450" y="4207414"/>
            <a:ext cx="2474504" cy="738664"/>
          </a:xfrm>
          <a:prstGeom prst="rect">
            <a:avLst/>
          </a:prstGeom>
          <a:ln>
            <a:noFill/>
          </a:ln>
        </p:spPr>
        <p:txBody>
          <a:bodyPr wrap="square">
            <a:spAutoFit/>
          </a:bodyPr>
          <a:lstStyle/>
          <a:p>
            <a:pPr algn="r"/>
            <a:r>
              <a:rPr lang="en-US" sz="1400" b="1" dirty="0">
                <a:solidFill>
                  <a:schemeClr val="bg1"/>
                </a:solidFill>
              </a:rPr>
              <a:t>1. Setting the scene</a:t>
            </a:r>
          </a:p>
          <a:p>
            <a:pPr algn="r"/>
            <a:r>
              <a:rPr lang="en-US" sz="1400" dirty="0">
                <a:solidFill>
                  <a:schemeClr val="bg1"/>
                </a:solidFill>
              </a:rPr>
              <a:t>Introduce the main character and location.</a:t>
            </a:r>
          </a:p>
        </p:txBody>
      </p:sp>
      <p:sp>
        <p:nvSpPr>
          <p:cNvPr id="15" name="Rectangle 14">
            <a:extLst>
              <a:ext uri="{FF2B5EF4-FFF2-40B4-BE49-F238E27FC236}">
                <a16:creationId xmlns:a16="http://schemas.microsoft.com/office/drawing/2014/main" id="{875D1797-B01C-41A4-9F5F-24AECFAAC912}"/>
              </a:ext>
            </a:extLst>
          </p:cNvPr>
          <p:cNvSpPr/>
          <p:nvPr/>
        </p:nvSpPr>
        <p:spPr>
          <a:xfrm>
            <a:off x="669395" y="3295046"/>
            <a:ext cx="3289754" cy="523220"/>
          </a:xfrm>
          <a:prstGeom prst="rect">
            <a:avLst/>
          </a:prstGeom>
          <a:ln>
            <a:noFill/>
          </a:ln>
        </p:spPr>
        <p:txBody>
          <a:bodyPr wrap="square">
            <a:spAutoFit/>
          </a:bodyPr>
          <a:lstStyle/>
          <a:p>
            <a:pPr algn="r"/>
            <a:r>
              <a:rPr lang="en-US" sz="1400" b="1" dirty="0">
                <a:solidFill>
                  <a:schemeClr val="bg1"/>
                </a:solidFill>
              </a:rPr>
              <a:t>2. Challenge</a:t>
            </a:r>
          </a:p>
          <a:p>
            <a:pPr algn="r"/>
            <a:r>
              <a:rPr lang="en-US" sz="1400" dirty="0">
                <a:solidFill>
                  <a:schemeClr val="bg1"/>
                </a:solidFill>
              </a:rPr>
              <a:t>A problem or conflict arises. </a:t>
            </a:r>
          </a:p>
        </p:txBody>
      </p:sp>
      <p:sp>
        <p:nvSpPr>
          <p:cNvPr id="16" name="Rectangle 15">
            <a:extLst>
              <a:ext uri="{FF2B5EF4-FFF2-40B4-BE49-F238E27FC236}">
                <a16:creationId xmlns:a16="http://schemas.microsoft.com/office/drawing/2014/main" id="{AFBD4597-F1EE-4594-AF32-91753C382FA6}"/>
              </a:ext>
            </a:extLst>
          </p:cNvPr>
          <p:cNvSpPr/>
          <p:nvPr/>
        </p:nvSpPr>
        <p:spPr>
          <a:xfrm>
            <a:off x="6093213" y="1579163"/>
            <a:ext cx="2766223" cy="523220"/>
          </a:xfrm>
          <a:prstGeom prst="rect">
            <a:avLst/>
          </a:prstGeom>
          <a:ln>
            <a:noFill/>
          </a:ln>
        </p:spPr>
        <p:txBody>
          <a:bodyPr wrap="square">
            <a:spAutoFit/>
          </a:bodyPr>
          <a:lstStyle/>
          <a:p>
            <a:r>
              <a:rPr lang="en-US" sz="1400" b="1" dirty="0">
                <a:solidFill>
                  <a:schemeClr val="bg1"/>
                </a:solidFill>
              </a:rPr>
              <a:t>4. Climax/Turning point</a:t>
            </a:r>
          </a:p>
          <a:p>
            <a:r>
              <a:rPr lang="en-US" sz="1400" dirty="0">
                <a:solidFill>
                  <a:schemeClr val="bg1"/>
                </a:solidFill>
              </a:rPr>
              <a:t>A solution is found!</a:t>
            </a:r>
          </a:p>
        </p:txBody>
      </p:sp>
      <p:sp>
        <p:nvSpPr>
          <p:cNvPr id="18" name="Rectangle 17">
            <a:extLst>
              <a:ext uri="{FF2B5EF4-FFF2-40B4-BE49-F238E27FC236}">
                <a16:creationId xmlns:a16="http://schemas.microsoft.com/office/drawing/2014/main" id="{04F02A87-F9BE-45FB-890B-CFA6A7AC1351}"/>
              </a:ext>
            </a:extLst>
          </p:cNvPr>
          <p:cNvSpPr/>
          <p:nvPr/>
        </p:nvSpPr>
        <p:spPr>
          <a:xfrm>
            <a:off x="8495552" y="3295046"/>
            <a:ext cx="2474505" cy="738664"/>
          </a:xfrm>
          <a:prstGeom prst="rect">
            <a:avLst/>
          </a:prstGeom>
          <a:ln>
            <a:noFill/>
          </a:ln>
        </p:spPr>
        <p:txBody>
          <a:bodyPr wrap="square">
            <a:spAutoFit/>
          </a:bodyPr>
          <a:lstStyle/>
          <a:p>
            <a:r>
              <a:rPr lang="en-US" sz="1400" b="1" dirty="0">
                <a:solidFill>
                  <a:schemeClr val="bg1"/>
                </a:solidFill>
              </a:rPr>
              <a:t>5. Resolution</a:t>
            </a:r>
          </a:p>
          <a:p>
            <a:r>
              <a:rPr lang="en-US" sz="1400" dirty="0">
                <a:solidFill>
                  <a:schemeClr val="bg1"/>
                </a:solidFill>
              </a:rPr>
              <a:t>Problem is solved and the main character is in a better place.</a:t>
            </a:r>
          </a:p>
        </p:txBody>
      </p:sp>
      <p:sp>
        <p:nvSpPr>
          <p:cNvPr id="8" name="Freeform: Shape 7">
            <a:extLst>
              <a:ext uri="{FF2B5EF4-FFF2-40B4-BE49-F238E27FC236}">
                <a16:creationId xmlns:a16="http://schemas.microsoft.com/office/drawing/2014/main" id="{F379EB52-2D35-47B1-96EC-DC0ADE73B3AD}"/>
              </a:ext>
            </a:extLst>
          </p:cNvPr>
          <p:cNvSpPr/>
          <p:nvPr/>
        </p:nvSpPr>
        <p:spPr bwMode="gray">
          <a:xfrm>
            <a:off x="2894101" y="2370628"/>
            <a:ext cx="6373586" cy="2622885"/>
          </a:xfrm>
          <a:custGeom>
            <a:avLst/>
            <a:gdLst>
              <a:gd name="connsiteX0" fmla="*/ 0 w 6521116"/>
              <a:gd name="connsiteY0" fmla="*/ 2622885 h 2622885"/>
              <a:gd name="connsiteX1" fmla="*/ 120316 w 6521116"/>
              <a:gd name="connsiteY1" fmla="*/ 2550695 h 2622885"/>
              <a:gd name="connsiteX2" fmla="*/ 288758 w 6521116"/>
              <a:gd name="connsiteY2" fmla="*/ 2430379 h 2622885"/>
              <a:gd name="connsiteX3" fmla="*/ 385011 w 6521116"/>
              <a:gd name="connsiteY3" fmla="*/ 2382253 h 2622885"/>
              <a:gd name="connsiteX4" fmla="*/ 529390 w 6521116"/>
              <a:gd name="connsiteY4" fmla="*/ 2334127 h 2622885"/>
              <a:gd name="connsiteX5" fmla="*/ 577516 w 6521116"/>
              <a:gd name="connsiteY5" fmla="*/ 2286000 h 2622885"/>
              <a:gd name="connsiteX6" fmla="*/ 721895 w 6521116"/>
              <a:gd name="connsiteY6" fmla="*/ 2117558 h 2622885"/>
              <a:gd name="connsiteX7" fmla="*/ 866274 w 6521116"/>
              <a:gd name="connsiteY7" fmla="*/ 2021306 h 2622885"/>
              <a:gd name="connsiteX8" fmla="*/ 986590 w 6521116"/>
              <a:gd name="connsiteY8" fmla="*/ 1900990 h 2622885"/>
              <a:gd name="connsiteX9" fmla="*/ 1034716 w 6521116"/>
              <a:gd name="connsiteY9" fmla="*/ 1852863 h 2622885"/>
              <a:gd name="connsiteX10" fmla="*/ 1106905 w 6521116"/>
              <a:gd name="connsiteY10" fmla="*/ 1804737 h 2622885"/>
              <a:gd name="connsiteX11" fmla="*/ 1203158 w 6521116"/>
              <a:gd name="connsiteY11" fmla="*/ 1684421 h 2622885"/>
              <a:gd name="connsiteX12" fmla="*/ 1275348 w 6521116"/>
              <a:gd name="connsiteY12" fmla="*/ 1636295 h 2622885"/>
              <a:gd name="connsiteX13" fmla="*/ 1371600 w 6521116"/>
              <a:gd name="connsiteY13" fmla="*/ 1564106 h 2622885"/>
              <a:gd name="connsiteX14" fmla="*/ 1419726 w 6521116"/>
              <a:gd name="connsiteY14" fmla="*/ 1515979 h 2622885"/>
              <a:gd name="connsiteX15" fmla="*/ 1491916 w 6521116"/>
              <a:gd name="connsiteY15" fmla="*/ 1491916 h 2622885"/>
              <a:gd name="connsiteX16" fmla="*/ 1564105 w 6521116"/>
              <a:gd name="connsiteY16" fmla="*/ 1395663 h 2622885"/>
              <a:gd name="connsiteX17" fmla="*/ 1636295 w 6521116"/>
              <a:gd name="connsiteY17" fmla="*/ 1371600 h 2622885"/>
              <a:gd name="connsiteX18" fmla="*/ 1708484 w 6521116"/>
              <a:gd name="connsiteY18" fmla="*/ 1323474 h 2622885"/>
              <a:gd name="connsiteX19" fmla="*/ 1804737 w 6521116"/>
              <a:gd name="connsiteY19" fmla="*/ 1227221 h 2622885"/>
              <a:gd name="connsiteX20" fmla="*/ 1876926 w 6521116"/>
              <a:gd name="connsiteY20" fmla="*/ 1155032 h 2622885"/>
              <a:gd name="connsiteX21" fmla="*/ 1949116 w 6521116"/>
              <a:gd name="connsiteY21" fmla="*/ 1106906 h 2622885"/>
              <a:gd name="connsiteX22" fmla="*/ 2117558 w 6521116"/>
              <a:gd name="connsiteY22" fmla="*/ 938463 h 2622885"/>
              <a:gd name="connsiteX23" fmla="*/ 2189748 w 6521116"/>
              <a:gd name="connsiteY23" fmla="*/ 866274 h 2622885"/>
              <a:gd name="connsiteX24" fmla="*/ 2261937 w 6521116"/>
              <a:gd name="connsiteY24" fmla="*/ 818148 h 2622885"/>
              <a:gd name="connsiteX25" fmla="*/ 2406316 w 6521116"/>
              <a:gd name="connsiteY25" fmla="*/ 625642 h 2622885"/>
              <a:gd name="connsiteX26" fmla="*/ 2454442 w 6521116"/>
              <a:gd name="connsiteY26" fmla="*/ 553453 h 2622885"/>
              <a:gd name="connsiteX27" fmla="*/ 2550695 w 6521116"/>
              <a:gd name="connsiteY27" fmla="*/ 457200 h 2622885"/>
              <a:gd name="connsiteX28" fmla="*/ 2646948 w 6521116"/>
              <a:gd name="connsiteY28" fmla="*/ 336885 h 2622885"/>
              <a:gd name="connsiteX29" fmla="*/ 2815390 w 6521116"/>
              <a:gd name="connsiteY29" fmla="*/ 240632 h 2622885"/>
              <a:gd name="connsiteX30" fmla="*/ 2887579 w 6521116"/>
              <a:gd name="connsiteY30" fmla="*/ 192506 h 2622885"/>
              <a:gd name="connsiteX31" fmla="*/ 3080084 w 6521116"/>
              <a:gd name="connsiteY31" fmla="*/ 48127 h 2622885"/>
              <a:gd name="connsiteX32" fmla="*/ 3296653 w 6521116"/>
              <a:gd name="connsiteY32" fmla="*/ 0 h 2622885"/>
              <a:gd name="connsiteX33" fmla="*/ 3416969 w 6521116"/>
              <a:gd name="connsiteY33" fmla="*/ 24063 h 2622885"/>
              <a:gd name="connsiteX34" fmla="*/ 3561348 w 6521116"/>
              <a:gd name="connsiteY34" fmla="*/ 72190 h 2622885"/>
              <a:gd name="connsiteX35" fmla="*/ 3633537 w 6521116"/>
              <a:gd name="connsiteY35" fmla="*/ 120316 h 2622885"/>
              <a:gd name="connsiteX36" fmla="*/ 3729790 w 6521116"/>
              <a:gd name="connsiteY36" fmla="*/ 168442 h 2622885"/>
              <a:gd name="connsiteX37" fmla="*/ 3777916 w 6521116"/>
              <a:gd name="connsiteY37" fmla="*/ 216569 h 2622885"/>
              <a:gd name="connsiteX38" fmla="*/ 3850105 w 6521116"/>
              <a:gd name="connsiteY38" fmla="*/ 264695 h 2622885"/>
              <a:gd name="connsiteX39" fmla="*/ 3970421 w 6521116"/>
              <a:gd name="connsiteY39" fmla="*/ 385011 h 2622885"/>
              <a:gd name="connsiteX40" fmla="*/ 4018548 w 6521116"/>
              <a:gd name="connsiteY40" fmla="*/ 433137 h 2622885"/>
              <a:gd name="connsiteX41" fmla="*/ 4090737 w 6521116"/>
              <a:gd name="connsiteY41" fmla="*/ 481263 h 2622885"/>
              <a:gd name="connsiteX42" fmla="*/ 4186990 w 6521116"/>
              <a:gd name="connsiteY42" fmla="*/ 577516 h 2622885"/>
              <a:gd name="connsiteX43" fmla="*/ 4259179 w 6521116"/>
              <a:gd name="connsiteY43" fmla="*/ 649706 h 2622885"/>
              <a:gd name="connsiteX44" fmla="*/ 4331369 w 6521116"/>
              <a:gd name="connsiteY44" fmla="*/ 673769 h 2622885"/>
              <a:gd name="connsiteX45" fmla="*/ 4523874 w 6521116"/>
              <a:gd name="connsiteY45" fmla="*/ 770021 h 2622885"/>
              <a:gd name="connsiteX46" fmla="*/ 4620126 w 6521116"/>
              <a:gd name="connsiteY46" fmla="*/ 818148 h 2622885"/>
              <a:gd name="connsiteX47" fmla="*/ 4692316 w 6521116"/>
              <a:gd name="connsiteY47" fmla="*/ 842211 h 2622885"/>
              <a:gd name="connsiteX48" fmla="*/ 4740442 w 6521116"/>
              <a:gd name="connsiteY48" fmla="*/ 914400 h 2622885"/>
              <a:gd name="connsiteX49" fmla="*/ 4932948 w 6521116"/>
              <a:gd name="connsiteY49" fmla="*/ 1106906 h 2622885"/>
              <a:gd name="connsiteX50" fmla="*/ 5005137 w 6521116"/>
              <a:gd name="connsiteY50" fmla="*/ 1179095 h 2622885"/>
              <a:gd name="connsiteX51" fmla="*/ 5077326 w 6521116"/>
              <a:gd name="connsiteY51" fmla="*/ 1251285 h 2622885"/>
              <a:gd name="connsiteX52" fmla="*/ 5125453 w 6521116"/>
              <a:gd name="connsiteY52" fmla="*/ 1395663 h 2622885"/>
              <a:gd name="connsiteX53" fmla="*/ 5149516 w 6521116"/>
              <a:gd name="connsiteY53" fmla="*/ 1515979 h 2622885"/>
              <a:gd name="connsiteX54" fmla="*/ 5197642 w 6521116"/>
              <a:gd name="connsiteY54" fmla="*/ 1660358 h 2622885"/>
              <a:gd name="connsiteX55" fmla="*/ 5293895 w 6521116"/>
              <a:gd name="connsiteY55" fmla="*/ 1804737 h 2622885"/>
              <a:gd name="connsiteX56" fmla="*/ 5366084 w 6521116"/>
              <a:gd name="connsiteY56" fmla="*/ 1949116 h 2622885"/>
              <a:gd name="connsiteX57" fmla="*/ 5414211 w 6521116"/>
              <a:gd name="connsiteY57" fmla="*/ 1997242 h 2622885"/>
              <a:gd name="connsiteX58" fmla="*/ 5582653 w 6521116"/>
              <a:gd name="connsiteY58" fmla="*/ 2165685 h 2622885"/>
              <a:gd name="connsiteX59" fmla="*/ 5727032 w 6521116"/>
              <a:gd name="connsiteY59" fmla="*/ 2261937 h 2622885"/>
              <a:gd name="connsiteX60" fmla="*/ 5775158 w 6521116"/>
              <a:gd name="connsiteY60" fmla="*/ 2334127 h 2622885"/>
              <a:gd name="connsiteX61" fmla="*/ 5847348 w 6521116"/>
              <a:gd name="connsiteY61" fmla="*/ 2358190 h 2622885"/>
              <a:gd name="connsiteX62" fmla="*/ 6015790 w 6521116"/>
              <a:gd name="connsiteY62" fmla="*/ 2382253 h 2622885"/>
              <a:gd name="connsiteX63" fmla="*/ 6160169 w 6521116"/>
              <a:gd name="connsiteY63" fmla="*/ 2430379 h 2622885"/>
              <a:gd name="connsiteX64" fmla="*/ 6328611 w 6521116"/>
              <a:gd name="connsiteY64" fmla="*/ 2478506 h 2622885"/>
              <a:gd name="connsiteX65" fmla="*/ 6521116 w 6521116"/>
              <a:gd name="connsiteY65" fmla="*/ 2478506 h 26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521116" h="2622885">
                <a:moveTo>
                  <a:pt x="0" y="2622885"/>
                </a:moveTo>
                <a:cubicBezTo>
                  <a:pt x="40105" y="2598822"/>
                  <a:pt x="81401" y="2576639"/>
                  <a:pt x="120316" y="2550695"/>
                </a:cubicBezTo>
                <a:cubicBezTo>
                  <a:pt x="197761" y="2499065"/>
                  <a:pt x="213446" y="2473414"/>
                  <a:pt x="288758" y="2430379"/>
                </a:cubicBezTo>
                <a:cubicBezTo>
                  <a:pt x="319903" y="2412582"/>
                  <a:pt x="351705" y="2395575"/>
                  <a:pt x="385011" y="2382253"/>
                </a:cubicBezTo>
                <a:cubicBezTo>
                  <a:pt x="432112" y="2363413"/>
                  <a:pt x="529390" y="2334127"/>
                  <a:pt x="529390" y="2334127"/>
                </a:cubicBezTo>
                <a:cubicBezTo>
                  <a:pt x="545432" y="2318085"/>
                  <a:pt x="563344" y="2303716"/>
                  <a:pt x="577516" y="2286000"/>
                </a:cubicBezTo>
                <a:cubicBezTo>
                  <a:pt x="639717" y="2208248"/>
                  <a:pt x="622598" y="2183755"/>
                  <a:pt x="721895" y="2117558"/>
                </a:cubicBezTo>
                <a:cubicBezTo>
                  <a:pt x="770021" y="2085474"/>
                  <a:pt x="825375" y="2062205"/>
                  <a:pt x="866274" y="2021306"/>
                </a:cubicBezTo>
                <a:lnTo>
                  <a:pt x="986590" y="1900990"/>
                </a:lnTo>
                <a:cubicBezTo>
                  <a:pt x="1002632" y="1884948"/>
                  <a:pt x="1015839" y="1865448"/>
                  <a:pt x="1034716" y="1852863"/>
                </a:cubicBezTo>
                <a:cubicBezTo>
                  <a:pt x="1058779" y="1836821"/>
                  <a:pt x="1084322" y="1822803"/>
                  <a:pt x="1106905" y="1804737"/>
                </a:cubicBezTo>
                <a:cubicBezTo>
                  <a:pt x="1225976" y="1709481"/>
                  <a:pt x="1078080" y="1809499"/>
                  <a:pt x="1203158" y="1684421"/>
                </a:cubicBezTo>
                <a:cubicBezTo>
                  <a:pt x="1223608" y="1663971"/>
                  <a:pt x="1251814" y="1653105"/>
                  <a:pt x="1275348" y="1636295"/>
                </a:cubicBezTo>
                <a:cubicBezTo>
                  <a:pt x="1307983" y="1612985"/>
                  <a:pt x="1340791" y="1589781"/>
                  <a:pt x="1371600" y="1564106"/>
                </a:cubicBezTo>
                <a:cubicBezTo>
                  <a:pt x="1389029" y="1549582"/>
                  <a:pt x="1400272" y="1527651"/>
                  <a:pt x="1419726" y="1515979"/>
                </a:cubicBezTo>
                <a:cubicBezTo>
                  <a:pt x="1441476" y="1502929"/>
                  <a:pt x="1467853" y="1499937"/>
                  <a:pt x="1491916" y="1491916"/>
                </a:cubicBezTo>
                <a:cubicBezTo>
                  <a:pt x="1515979" y="1459832"/>
                  <a:pt x="1533295" y="1421338"/>
                  <a:pt x="1564105" y="1395663"/>
                </a:cubicBezTo>
                <a:cubicBezTo>
                  <a:pt x="1583591" y="1379425"/>
                  <a:pt x="1613608" y="1382943"/>
                  <a:pt x="1636295" y="1371600"/>
                </a:cubicBezTo>
                <a:cubicBezTo>
                  <a:pt x="1662162" y="1358667"/>
                  <a:pt x="1686526" y="1342295"/>
                  <a:pt x="1708484" y="1323474"/>
                </a:cubicBezTo>
                <a:cubicBezTo>
                  <a:pt x="1742935" y="1293945"/>
                  <a:pt x="1772653" y="1259305"/>
                  <a:pt x="1804737" y="1227221"/>
                </a:cubicBezTo>
                <a:cubicBezTo>
                  <a:pt x="1828800" y="1203158"/>
                  <a:pt x="1848611" y="1173908"/>
                  <a:pt x="1876926" y="1155032"/>
                </a:cubicBezTo>
                <a:cubicBezTo>
                  <a:pt x="1900989" y="1138990"/>
                  <a:pt x="1927158" y="1125727"/>
                  <a:pt x="1949116" y="1106906"/>
                </a:cubicBezTo>
                <a:cubicBezTo>
                  <a:pt x="1949129" y="1106894"/>
                  <a:pt x="2103512" y="952509"/>
                  <a:pt x="2117558" y="938463"/>
                </a:cubicBezTo>
                <a:cubicBezTo>
                  <a:pt x="2141621" y="914400"/>
                  <a:pt x="2161433" y="885151"/>
                  <a:pt x="2189748" y="866274"/>
                </a:cubicBezTo>
                <a:cubicBezTo>
                  <a:pt x="2213811" y="850232"/>
                  <a:pt x="2239354" y="836214"/>
                  <a:pt x="2261937" y="818148"/>
                </a:cubicBezTo>
                <a:cubicBezTo>
                  <a:pt x="2325524" y="767278"/>
                  <a:pt x="2362332" y="691617"/>
                  <a:pt x="2406316" y="625642"/>
                </a:cubicBezTo>
                <a:cubicBezTo>
                  <a:pt x="2422358" y="601579"/>
                  <a:pt x="2433992" y="573903"/>
                  <a:pt x="2454442" y="553453"/>
                </a:cubicBezTo>
                <a:cubicBezTo>
                  <a:pt x="2486526" y="521369"/>
                  <a:pt x="2525526" y="494954"/>
                  <a:pt x="2550695" y="457200"/>
                </a:cubicBezTo>
                <a:cubicBezTo>
                  <a:pt x="2586432" y="403595"/>
                  <a:pt x="2597962" y="376074"/>
                  <a:pt x="2646948" y="336885"/>
                </a:cubicBezTo>
                <a:cubicBezTo>
                  <a:pt x="2720237" y="278253"/>
                  <a:pt x="2728925" y="290040"/>
                  <a:pt x="2815390" y="240632"/>
                </a:cubicBezTo>
                <a:cubicBezTo>
                  <a:pt x="2840500" y="226284"/>
                  <a:pt x="2864996" y="210572"/>
                  <a:pt x="2887579" y="192506"/>
                </a:cubicBezTo>
                <a:cubicBezTo>
                  <a:pt x="2969023" y="127350"/>
                  <a:pt x="2936156" y="96104"/>
                  <a:pt x="3080084" y="48127"/>
                </a:cubicBezTo>
                <a:cubicBezTo>
                  <a:pt x="3198560" y="8634"/>
                  <a:pt x="3127254" y="28233"/>
                  <a:pt x="3296653" y="0"/>
                </a:cubicBezTo>
                <a:cubicBezTo>
                  <a:pt x="3336758" y="8021"/>
                  <a:pt x="3377511" y="13302"/>
                  <a:pt x="3416969" y="24063"/>
                </a:cubicBezTo>
                <a:cubicBezTo>
                  <a:pt x="3465911" y="37411"/>
                  <a:pt x="3561348" y="72190"/>
                  <a:pt x="3561348" y="72190"/>
                </a:cubicBezTo>
                <a:cubicBezTo>
                  <a:pt x="3585411" y="88232"/>
                  <a:pt x="3608427" y="105968"/>
                  <a:pt x="3633537" y="120316"/>
                </a:cubicBezTo>
                <a:cubicBezTo>
                  <a:pt x="3664682" y="138113"/>
                  <a:pt x="3699943" y="148544"/>
                  <a:pt x="3729790" y="168442"/>
                </a:cubicBezTo>
                <a:cubicBezTo>
                  <a:pt x="3748667" y="181027"/>
                  <a:pt x="3760200" y="202396"/>
                  <a:pt x="3777916" y="216569"/>
                </a:cubicBezTo>
                <a:cubicBezTo>
                  <a:pt x="3800499" y="234635"/>
                  <a:pt x="3828340" y="245651"/>
                  <a:pt x="3850105" y="264695"/>
                </a:cubicBezTo>
                <a:cubicBezTo>
                  <a:pt x="3892789" y="302044"/>
                  <a:pt x="3930316" y="344906"/>
                  <a:pt x="3970421" y="385011"/>
                </a:cubicBezTo>
                <a:cubicBezTo>
                  <a:pt x="3986463" y="401053"/>
                  <a:pt x="3999671" y="420552"/>
                  <a:pt x="4018548" y="433137"/>
                </a:cubicBezTo>
                <a:cubicBezTo>
                  <a:pt x="4042611" y="449179"/>
                  <a:pt x="4068779" y="462442"/>
                  <a:pt x="4090737" y="481263"/>
                </a:cubicBezTo>
                <a:cubicBezTo>
                  <a:pt x="4125188" y="510792"/>
                  <a:pt x="4154906" y="545432"/>
                  <a:pt x="4186990" y="577516"/>
                </a:cubicBezTo>
                <a:cubicBezTo>
                  <a:pt x="4211053" y="601579"/>
                  <a:pt x="4226895" y="638945"/>
                  <a:pt x="4259179" y="649706"/>
                </a:cubicBezTo>
                <a:lnTo>
                  <a:pt x="4331369" y="673769"/>
                </a:lnTo>
                <a:cubicBezTo>
                  <a:pt x="4458054" y="800454"/>
                  <a:pt x="4339450" y="708546"/>
                  <a:pt x="4523874" y="770021"/>
                </a:cubicBezTo>
                <a:cubicBezTo>
                  <a:pt x="4557904" y="781365"/>
                  <a:pt x="4587155" y="804018"/>
                  <a:pt x="4620126" y="818148"/>
                </a:cubicBezTo>
                <a:cubicBezTo>
                  <a:pt x="4643440" y="828140"/>
                  <a:pt x="4668253" y="834190"/>
                  <a:pt x="4692316" y="842211"/>
                </a:cubicBezTo>
                <a:cubicBezTo>
                  <a:pt x="4708358" y="866274"/>
                  <a:pt x="4721398" y="892635"/>
                  <a:pt x="4740442" y="914400"/>
                </a:cubicBezTo>
                <a:lnTo>
                  <a:pt x="4932948" y="1106906"/>
                </a:lnTo>
                <a:lnTo>
                  <a:pt x="5005137" y="1179095"/>
                </a:lnTo>
                <a:lnTo>
                  <a:pt x="5077326" y="1251285"/>
                </a:lnTo>
                <a:cubicBezTo>
                  <a:pt x="5093368" y="1299411"/>
                  <a:pt x="5115504" y="1345919"/>
                  <a:pt x="5125453" y="1395663"/>
                </a:cubicBezTo>
                <a:cubicBezTo>
                  <a:pt x="5133474" y="1435768"/>
                  <a:pt x="5138755" y="1476521"/>
                  <a:pt x="5149516" y="1515979"/>
                </a:cubicBezTo>
                <a:cubicBezTo>
                  <a:pt x="5162864" y="1564921"/>
                  <a:pt x="5169502" y="1618148"/>
                  <a:pt x="5197642" y="1660358"/>
                </a:cubicBezTo>
                <a:lnTo>
                  <a:pt x="5293895" y="1804737"/>
                </a:lnTo>
                <a:cubicBezTo>
                  <a:pt x="5319310" y="1880984"/>
                  <a:pt x="5312773" y="1882478"/>
                  <a:pt x="5366084" y="1949116"/>
                </a:cubicBezTo>
                <a:cubicBezTo>
                  <a:pt x="5380257" y="1966832"/>
                  <a:pt x="5400599" y="1979092"/>
                  <a:pt x="5414211" y="1997242"/>
                </a:cubicBezTo>
                <a:cubicBezTo>
                  <a:pt x="5542922" y="2168856"/>
                  <a:pt x="5447527" y="2120642"/>
                  <a:pt x="5582653" y="2165685"/>
                </a:cubicBezTo>
                <a:cubicBezTo>
                  <a:pt x="5703477" y="2346921"/>
                  <a:pt x="5540567" y="2137626"/>
                  <a:pt x="5727032" y="2261937"/>
                </a:cubicBezTo>
                <a:cubicBezTo>
                  <a:pt x="5751095" y="2277979"/>
                  <a:pt x="5752575" y="2316061"/>
                  <a:pt x="5775158" y="2334127"/>
                </a:cubicBezTo>
                <a:cubicBezTo>
                  <a:pt x="5794965" y="2349972"/>
                  <a:pt x="5822476" y="2353216"/>
                  <a:pt x="5847348" y="2358190"/>
                </a:cubicBezTo>
                <a:cubicBezTo>
                  <a:pt x="5902964" y="2369313"/>
                  <a:pt x="5959643" y="2374232"/>
                  <a:pt x="6015790" y="2382253"/>
                </a:cubicBezTo>
                <a:lnTo>
                  <a:pt x="6160169" y="2430379"/>
                </a:lnTo>
                <a:cubicBezTo>
                  <a:pt x="6201934" y="2444301"/>
                  <a:pt x="6288327" y="2475149"/>
                  <a:pt x="6328611" y="2478506"/>
                </a:cubicBezTo>
                <a:cubicBezTo>
                  <a:pt x="6392558" y="2483835"/>
                  <a:pt x="6456948" y="2478506"/>
                  <a:pt x="6521116" y="2478506"/>
                </a:cubicBez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Rectangle 23">
            <a:extLst>
              <a:ext uri="{FF2B5EF4-FFF2-40B4-BE49-F238E27FC236}">
                <a16:creationId xmlns:a16="http://schemas.microsoft.com/office/drawing/2014/main" id="{14CA301D-9548-445C-958E-3CAD99CF8DB2}"/>
              </a:ext>
            </a:extLst>
          </p:cNvPr>
          <p:cNvSpPr/>
          <p:nvPr/>
        </p:nvSpPr>
        <p:spPr>
          <a:xfrm>
            <a:off x="1691106" y="2167234"/>
            <a:ext cx="3289754" cy="738664"/>
          </a:xfrm>
          <a:prstGeom prst="rect">
            <a:avLst/>
          </a:prstGeom>
          <a:ln>
            <a:noFill/>
          </a:ln>
        </p:spPr>
        <p:txBody>
          <a:bodyPr wrap="square">
            <a:spAutoFit/>
          </a:bodyPr>
          <a:lstStyle/>
          <a:p>
            <a:pPr algn="r"/>
            <a:r>
              <a:rPr lang="en-US" sz="1400" b="1" dirty="0">
                <a:solidFill>
                  <a:schemeClr val="bg1"/>
                </a:solidFill>
              </a:rPr>
              <a:t>3. Rising Action</a:t>
            </a:r>
          </a:p>
          <a:p>
            <a:pPr algn="r"/>
            <a:r>
              <a:rPr lang="en-US" sz="1400" dirty="0">
                <a:solidFill>
                  <a:schemeClr val="bg1"/>
                </a:solidFill>
              </a:rPr>
              <a:t>The main characters are </a:t>
            </a:r>
            <a:br>
              <a:rPr lang="en-US" sz="1400" dirty="0">
                <a:solidFill>
                  <a:schemeClr val="bg1"/>
                </a:solidFill>
              </a:rPr>
            </a:br>
            <a:r>
              <a:rPr lang="en-US" sz="1400" dirty="0">
                <a:solidFill>
                  <a:schemeClr val="bg1"/>
                </a:solidFill>
              </a:rPr>
              <a:t>working hard to solve it.</a:t>
            </a:r>
          </a:p>
        </p:txBody>
      </p:sp>
      <p:sp>
        <p:nvSpPr>
          <p:cNvPr id="25" name="Title 4">
            <a:extLst>
              <a:ext uri="{FF2B5EF4-FFF2-40B4-BE49-F238E27FC236}">
                <a16:creationId xmlns:a16="http://schemas.microsoft.com/office/drawing/2014/main" id="{5DE5D507-861C-4712-B257-2FFC93B90BC7}"/>
              </a:ext>
            </a:extLst>
          </p:cNvPr>
          <p:cNvSpPr txBox="1">
            <a:spLocks/>
          </p:cNvSpPr>
          <p:nvPr/>
        </p:nvSpPr>
        <p:spPr>
          <a:xfrm>
            <a:off x="514666" y="446012"/>
            <a:ext cx="11157095" cy="525401"/>
          </a:xfrm>
          <a:prstGeom prst="rect">
            <a:avLst/>
          </a:prstGeom>
          <a:ln>
            <a:noFill/>
          </a:ln>
        </p:spPr>
        <p:txBody>
          <a:bodyPr/>
          <a:lstStyle>
            <a:lvl1pPr algn="l" defTabSz="914400" rtl="0" eaLnBrk="1" latinLnBrk="0" hangingPunct="1">
              <a:lnSpc>
                <a:spcPct val="90000"/>
              </a:lnSpc>
              <a:spcBef>
                <a:spcPct val="0"/>
              </a:spcBef>
              <a:buNone/>
              <a:defRPr sz="3000" kern="1200">
                <a:solidFill>
                  <a:schemeClr val="tx2"/>
                </a:solidFill>
                <a:latin typeface="+mj-lt"/>
                <a:ea typeface="+mj-ea"/>
                <a:cs typeface="+mj-cs"/>
              </a:defRPr>
            </a:lvl1pPr>
          </a:lstStyle>
          <a:p>
            <a:r>
              <a:rPr lang="sv-SE" dirty="0" err="1">
                <a:solidFill>
                  <a:schemeClr val="bg1"/>
                </a:solidFill>
              </a:rPr>
              <a:t>Follow</a:t>
            </a:r>
            <a:r>
              <a:rPr lang="sv-SE" dirty="0">
                <a:solidFill>
                  <a:schemeClr val="bg1"/>
                </a:solidFill>
              </a:rPr>
              <a:t> </a:t>
            </a:r>
            <a:r>
              <a:rPr lang="sv-SE" dirty="0" err="1">
                <a:solidFill>
                  <a:schemeClr val="bg1"/>
                </a:solidFill>
              </a:rPr>
              <a:t>this</a:t>
            </a:r>
            <a:r>
              <a:rPr lang="sv-SE" dirty="0">
                <a:solidFill>
                  <a:schemeClr val="bg1"/>
                </a:solidFill>
              </a:rPr>
              <a:t> </a:t>
            </a:r>
            <a:r>
              <a:rPr lang="sv-SE" dirty="0" err="1">
                <a:solidFill>
                  <a:schemeClr val="bg1"/>
                </a:solidFill>
              </a:rPr>
              <a:t>basic</a:t>
            </a:r>
            <a:r>
              <a:rPr lang="sv-SE" dirty="0">
                <a:solidFill>
                  <a:schemeClr val="bg1"/>
                </a:solidFill>
              </a:rPr>
              <a:t> </a:t>
            </a:r>
            <a:r>
              <a:rPr lang="sv-SE" dirty="0" err="1">
                <a:solidFill>
                  <a:schemeClr val="bg1"/>
                </a:solidFill>
              </a:rPr>
              <a:t>structure</a:t>
            </a:r>
            <a:endParaRPr lang="en-US" dirty="0">
              <a:solidFill>
                <a:schemeClr val="bg1"/>
              </a:solidFill>
            </a:endParaRPr>
          </a:p>
        </p:txBody>
      </p:sp>
    </p:spTree>
    <p:extLst>
      <p:ext uri="{BB962C8B-B14F-4D97-AF65-F5344CB8AC3E}">
        <p14:creationId xmlns:p14="http://schemas.microsoft.com/office/powerpoint/2010/main" val="2832448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9E36D-97D4-44AA-9447-3DA8683C3168}"/>
              </a:ext>
            </a:extLst>
          </p:cNvPr>
          <p:cNvPicPr>
            <a:picLocks noChangeAspect="1"/>
          </p:cNvPicPr>
          <p:nvPr/>
        </p:nvPicPr>
        <p:blipFill>
          <a:blip r:embed="rId3"/>
          <a:stretch>
            <a:fillRect/>
          </a:stretch>
        </p:blipFill>
        <p:spPr>
          <a:xfrm>
            <a:off x="2249533" y="1331600"/>
            <a:ext cx="7416926" cy="4166927"/>
          </a:xfrm>
          <a:prstGeom prst="rect">
            <a:avLst/>
          </a:prstGeom>
        </p:spPr>
      </p:pic>
      <p:sp>
        <p:nvSpPr>
          <p:cNvPr id="4" name="Slide Number Placeholder 3"/>
          <p:cNvSpPr>
            <a:spLocks noGrp="1"/>
          </p:cNvSpPr>
          <p:nvPr>
            <p:ph type="sldNum" sz="quarter" idx="12"/>
          </p:nvPr>
        </p:nvSpPr>
        <p:spPr/>
        <p:txBody>
          <a:bodyPr/>
          <a:lstStyle/>
          <a:p>
            <a:fld id="{0FB90C2E-4A2E-4FB3-9E31-0E4408463F2B}" type="slidenum">
              <a:rPr lang="en-US" smtClean="0"/>
              <a:pPr/>
              <a:t>9</a:t>
            </a:fld>
            <a:endParaRPr lang="en-US" dirty="0"/>
          </a:p>
        </p:txBody>
      </p:sp>
      <p:grpSp>
        <p:nvGrpSpPr>
          <p:cNvPr id="8" name="Group 7">
            <a:extLst>
              <a:ext uri="{FF2B5EF4-FFF2-40B4-BE49-F238E27FC236}">
                <a16:creationId xmlns:a16="http://schemas.microsoft.com/office/drawing/2014/main" id="{0331417C-0AD1-42A3-9931-3F9BD0686DF2}"/>
              </a:ext>
            </a:extLst>
          </p:cNvPr>
          <p:cNvGrpSpPr/>
          <p:nvPr/>
        </p:nvGrpSpPr>
        <p:grpSpPr>
          <a:xfrm>
            <a:off x="1076114" y="971414"/>
            <a:ext cx="9763763" cy="5037576"/>
            <a:chOff x="1684020" y="1073576"/>
            <a:chExt cx="8587740" cy="4935414"/>
          </a:xfrm>
        </p:grpSpPr>
        <p:grpSp>
          <p:nvGrpSpPr>
            <p:cNvPr id="9" name="Group 8">
              <a:extLst>
                <a:ext uri="{FF2B5EF4-FFF2-40B4-BE49-F238E27FC236}">
                  <a16:creationId xmlns:a16="http://schemas.microsoft.com/office/drawing/2014/main" id="{189E4E04-0E8D-49DC-B4D5-D9EF21B60491}"/>
                </a:ext>
              </a:extLst>
            </p:cNvPr>
            <p:cNvGrpSpPr/>
            <p:nvPr/>
          </p:nvGrpSpPr>
          <p:grpSpPr>
            <a:xfrm>
              <a:off x="1684020" y="1073576"/>
              <a:ext cx="8587740" cy="4935414"/>
              <a:chOff x="2522254" y="1555312"/>
              <a:chExt cx="7129462" cy="4097335"/>
            </a:xfrm>
          </p:grpSpPr>
          <p:pic>
            <p:nvPicPr>
              <p:cNvPr id="11" name="Picture 10">
                <a:extLst>
                  <a:ext uri="{FF2B5EF4-FFF2-40B4-BE49-F238E27FC236}">
                    <a16:creationId xmlns:a16="http://schemas.microsoft.com/office/drawing/2014/main" id="{93E46835-F3B1-44C2-9DDB-D299D8D5A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254" y="1636560"/>
                <a:ext cx="7129462" cy="401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6">
                <a:extLst>
                  <a:ext uri="{FF2B5EF4-FFF2-40B4-BE49-F238E27FC236}">
                    <a16:creationId xmlns:a16="http://schemas.microsoft.com/office/drawing/2014/main" id="{D0798609-B238-443F-AC7C-D0E63F654335}"/>
                  </a:ext>
                </a:extLst>
              </p:cNvPr>
              <p:cNvSpPr/>
              <p:nvPr/>
            </p:nvSpPr>
            <p:spPr>
              <a:xfrm rot="5400000">
                <a:off x="2663542" y="2095061"/>
                <a:ext cx="3671887" cy="2592390"/>
              </a:xfrm>
              <a:custGeom>
                <a:avLst/>
                <a:gdLst>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857249 w 3671887"/>
                  <a:gd name="connsiteY5" fmla="*/ 1878019 h 2592390"/>
                  <a:gd name="connsiteX6" fmla="*/ 857249 w 3671887"/>
                  <a:gd name="connsiteY6" fmla="*/ 1878018 h 2592390"/>
                  <a:gd name="connsiteX7" fmla="*/ 714371 w 3671887"/>
                  <a:gd name="connsiteY7" fmla="*/ 1735140 h 2592390"/>
                  <a:gd name="connsiteX8" fmla="*/ 142877 w 3671887"/>
                  <a:gd name="connsiteY8" fmla="*/ 1735140 h 2592390"/>
                  <a:gd name="connsiteX9" fmla="*/ 11227 w 3671887"/>
                  <a:gd name="connsiteY9" fmla="*/ 1822404 h 2592390"/>
                  <a:gd name="connsiteX10" fmla="*/ 0 w 3671887"/>
                  <a:gd name="connsiteY10" fmla="*/ 1878013 h 2592390"/>
                  <a:gd name="connsiteX11" fmla="*/ 0 w 3671887"/>
                  <a:gd name="connsiteY11" fmla="*/ 0 h 2592390"/>
                  <a:gd name="connsiteX12" fmla="*/ 3671887 w 3671887"/>
                  <a:gd name="connsiteY12" fmla="*/ 2592389 h 2592390"/>
                  <a:gd name="connsiteX13" fmla="*/ 714381 w 3671887"/>
                  <a:gd name="connsiteY13" fmla="*/ 2592389 h 2592390"/>
                  <a:gd name="connsiteX14" fmla="*/ 714376 w 3671887"/>
                  <a:gd name="connsiteY14" fmla="*/ 2592390 h 2592390"/>
                  <a:gd name="connsiteX15" fmla="*/ 142872 w 3671887"/>
                  <a:gd name="connsiteY15" fmla="*/ 2592390 h 2592390"/>
                  <a:gd name="connsiteX16" fmla="*/ 87263 w 3671887"/>
                  <a:gd name="connsiteY16" fmla="*/ 2581163 h 2592390"/>
                  <a:gd name="connsiteX17" fmla="*/ 11227 w 3671887"/>
                  <a:gd name="connsiteY17" fmla="*/ 2505127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857249 w 3671887"/>
                  <a:gd name="connsiteY5" fmla="*/ 1878019 h 2592390"/>
                  <a:gd name="connsiteX6" fmla="*/ 857249 w 3671887"/>
                  <a:gd name="connsiteY6" fmla="*/ 1878018 h 2592390"/>
                  <a:gd name="connsiteX7" fmla="*/ 714371 w 3671887"/>
                  <a:gd name="connsiteY7" fmla="*/ 1735140 h 2592390"/>
                  <a:gd name="connsiteX8" fmla="*/ 142877 w 3671887"/>
                  <a:gd name="connsiteY8" fmla="*/ 1735140 h 2592390"/>
                  <a:gd name="connsiteX9" fmla="*/ 11227 w 3671887"/>
                  <a:gd name="connsiteY9" fmla="*/ 1822404 h 2592390"/>
                  <a:gd name="connsiteX10" fmla="*/ 0 w 3671887"/>
                  <a:gd name="connsiteY10" fmla="*/ 1878013 h 2592390"/>
                  <a:gd name="connsiteX11" fmla="*/ 0 w 3671887"/>
                  <a:gd name="connsiteY11" fmla="*/ 0 h 2592390"/>
                  <a:gd name="connsiteX12" fmla="*/ 3671887 w 3671887"/>
                  <a:gd name="connsiteY12" fmla="*/ 2592389 h 2592390"/>
                  <a:gd name="connsiteX13" fmla="*/ 714381 w 3671887"/>
                  <a:gd name="connsiteY13" fmla="*/ 2592389 h 2592390"/>
                  <a:gd name="connsiteX14" fmla="*/ 142872 w 3671887"/>
                  <a:gd name="connsiteY14" fmla="*/ 2592390 h 2592390"/>
                  <a:gd name="connsiteX15" fmla="*/ 87263 w 3671887"/>
                  <a:gd name="connsiteY15" fmla="*/ 2581163 h 2592390"/>
                  <a:gd name="connsiteX16" fmla="*/ 11227 w 3671887"/>
                  <a:gd name="connsiteY16" fmla="*/ 2505127 h 2592390"/>
                  <a:gd name="connsiteX17" fmla="*/ 0 w 3671887"/>
                  <a:gd name="connsiteY17"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857249 w 3671887"/>
                  <a:gd name="connsiteY5" fmla="*/ 1878019 h 2592390"/>
                  <a:gd name="connsiteX6" fmla="*/ 857249 w 3671887"/>
                  <a:gd name="connsiteY6" fmla="*/ 1878018 h 2592390"/>
                  <a:gd name="connsiteX7" fmla="*/ 714371 w 3671887"/>
                  <a:gd name="connsiteY7" fmla="*/ 1735140 h 2592390"/>
                  <a:gd name="connsiteX8" fmla="*/ 142877 w 3671887"/>
                  <a:gd name="connsiteY8" fmla="*/ 1735140 h 2592390"/>
                  <a:gd name="connsiteX9" fmla="*/ 11227 w 3671887"/>
                  <a:gd name="connsiteY9" fmla="*/ 1822404 h 2592390"/>
                  <a:gd name="connsiteX10" fmla="*/ 0 w 3671887"/>
                  <a:gd name="connsiteY10" fmla="*/ 1878013 h 2592390"/>
                  <a:gd name="connsiteX11" fmla="*/ 0 w 3671887"/>
                  <a:gd name="connsiteY11" fmla="*/ 0 h 2592390"/>
                  <a:gd name="connsiteX12" fmla="*/ 3671887 w 3671887"/>
                  <a:gd name="connsiteY12" fmla="*/ 2592389 h 2592390"/>
                  <a:gd name="connsiteX13" fmla="*/ 142872 w 3671887"/>
                  <a:gd name="connsiteY13" fmla="*/ 2592390 h 2592390"/>
                  <a:gd name="connsiteX14" fmla="*/ 87263 w 3671887"/>
                  <a:gd name="connsiteY14" fmla="*/ 2581163 h 2592390"/>
                  <a:gd name="connsiteX15" fmla="*/ 11227 w 3671887"/>
                  <a:gd name="connsiteY15" fmla="*/ 2505127 h 2592390"/>
                  <a:gd name="connsiteX16" fmla="*/ 0 w 3671887"/>
                  <a:gd name="connsiteY16"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857249 w 3671887"/>
                  <a:gd name="connsiteY5" fmla="*/ 1878019 h 2592390"/>
                  <a:gd name="connsiteX6" fmla="*/ 714371 w 3671887"/>
                  <a:gd name="connsiteY6" fmla="*/ 1735140 h 2592390"/>
                  <a:gd name="connsiteX7" fmla="*/ 142877 w 3671887"/>
                  <a:gd name="connsiteY7" fmla="*/ 1735140 h 2592390"/>
                  <a:gd name="connsiteX8" fmla="*/ 11227 w 3671887"/>
                  <a:gd name="connsiteY8" fmla="*/ 1822404 h 2592390"/>
                  <a:gd name="connsiteX9" fmla="*/ 0 w 3671887"/>
                  <a:gd name="connsiteY9" fmla="*/ 1878013 h 2592390"/>
                  <a:gd name="connsiteX10" fmla="*/ 0 w 3671887"/>
                  <a:gd name="connsiteY10" fmla="*/ 0 h 2592390"/>
                  <a:gd name="connsiteX11" fmla="*/ 3671887 w 3671887"/>
                  <a:gd name="connsiteY11" fmla="*/ 2592389 h 2592390"/>
                  <a:gd name="connsiteX12" fmla="*/ 142872 w 3671887"/>
                  <a:gd name="connsiteY12" fmla="*/ 2592390 h 2592390"/>
                  <a:gd name="connsiteX13" fmla="*/ 87263 w 3671887"/>
                  <a:gd name="connsiteY13" fmla="*/ 2581163 h 2592390"/>
                  <a:gd name="connsiteX14" fmla="*/ 11227 w 3671887"/>
                  <a:gd name="connsiteY14" fmla="*/ 2505127 h 2592390"/>
                  <a:gd name="connsiteX15" fmla="*/ 0 w 3671887"/>
                  <a:gd name="connsiteY15"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714371 w 3671887"/>
                  <a:gd name="connsiteY5" fmla="*/ 1735140 h 2592390"/>
                  <a:gd name="connsiteX6" fmla="*/ 142877 w 3671887"/>
                  <a:gd name="connsiteY6" fmla="*/ 1735140 h 2592390"/>
                  <a:gd name="connsiteX7" fmla="*/ 11227 w 3671887"/>
                  <a:gd name="connsiteY7" fmla="*/ 1822404 h 2592390"/>
                  <a:gd name="connsiteX8" fmla="*/ 0 w 3671887"/>
                  <a:gd name="connsiteY8" fmla="*/ 1878013 h 2592390"/>
                  <a:gd name="connsiteX9" fmla="*/ 0 w 3671887"/>
                  <a:gd name="connsiteY9" fmla="*/ 0 h 2592390"/>
                  <a:gd name="connsiteX10" fmla="*/ 3671887 w 3671887"/>
                  <a:gd name="connsiteY10" fmla="*/ 2592389 h 2592390"/>
                  <a:gd name="connsiteX11" fmla="*/ 142872 w 3671887"/>
                  <a:gd name="connsiteY11" fmla="*/ 2592390 h 2592390"/>
                  <a:gd name="connsiteX12" fmla="*/ 87263 w 3671887"/>
                  <a:gd name="connsiteY12" fmla="*/ 2581163 h 2592390"/>
                  <a:gd name="connsiteX13" fmla="*/ 11227 w 3671887"/>
                  <a:gd name="connsiteY13" fmla="*/ 2505127 h 2592390"/>
                  <a:gd name="connsiteX14" fmla="*/ 0 w 3671887"/>
                  <a:gd name="connsiteY14"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714371 w 3671887"/>
                  <a:gd name="connsiteY4" fmla="*/ 1735141 h 2592390"/>
                  <a:gd name="connsiteX5" fmla="*/ 142877 w 3671887"/>
                  <a:gd name="connsiteY5" fmla="*/ 1735140 h 2592390"/>
                  <a:gd name="connsiteX6" fmla="*/ 11227 w 3671887"/>
                  <a:gd name="connsiteY6" fmla="*/ 1822404 h 2592390"/>
                  <a:gd name="connsiteX7" fmla="*/ 0 w 3671887"/>
                  <a:gd name="connsiteY7" fmla="*/ 1878013 h 2592390"/>
                  <a:gd name="connsiteX8" fmla="*/ 0 w 3671887"/>
                  <a:gd name="connsiteY8" fmla="*/ 0 h 2592390"/>
                  <a:gd name="connsiteX9" fmla="*/ 3671887 w 3671887"/>
                  <a:gd name="connsiteY9" fmla="*/ 2592389 h 2592390"/>
                  <a:gd name="connsiteX10" fmla="*/ 142872 w 3671887"/>
                  <a:gd name="connsiteY10" fmla="*/ 2592390 h 2592390"/>
                  <a:gd name="connsiteX11" fmla="*/ 87263 w 3671887"/>
                  <a:gd name="connsiteY11" fmla="*/ 2581163 h 2592390"/>
                  <a:gd name="connsiteX12" fmla="*/ 11227 w 3671887"/>
                  <a:gd name="connsiteY12" fmla="*/ 2505127 h 2592390"/>
                  <a:gd name="connsiteX13" fmla="*/ 0 w 3671887"/>
                  <a:gd name="connsiteY13"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142877 w 3671887"/>
                  <a:gd name="connsiteY4" fmla="*/ 1735140 h 2592390"/>
                  <a:gd name="connsiteX5" fmla="*/ 11227 w 3671887"/>
                  <a:gd name="connsiteY5" fmla="*/ 1822404 h 2592390"/>
                  <a:gd name="connsiteX6" fmla="*/ 0 w 3671887"/>
                  <a:gd name="connsiteY6" fmla="*/ 1878013 h 2592390"/>
                  <a:gd name="connsiteX7" fmla="*/ 0 w 3671887"/>
                  <a:gd name="connsiteY7" fmla="*/ 0 h 2592390"/>
                  <a:gd name="connsiteX8" fmla="*/ 3671887 w 3671887"/>
                  <a:gd name="connsiteY8" fmla="*/ 2592389 h 2592390"/>
                  <a:gd name="connsiteX9" fmla="*/ 142872 w 3671887"/>
                  <a:gd name="connsiteY9" fmla="*/ 2592390 h 2592390"/>
                  <a:gd name="connsiteX10" fmla="*/ 87263 w 3671887"/>
                  <a:gd name="connsiteY10" fmla="*/ 2581163 h 2592390"/>
                  <a:gd name="connsiteX11" fmla="*/ 11227 w 3671887"/>
                  <a:gd name="connsiteY11" fmla="*/ 2505127 h 2592390"/>
                  <a:gd name="connsiteX12" fmla="*/ 0 w 3671887"/>
                  <a:gd name="connsiteY12"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42877 w 3671887"/>
                  <a:gd name="connsiteY3" fmla="*/ 1735141 h 2592390"/>
                  <a:gd name="connsiteX4" fmla="*/ 11227 w 3671887"/>
                  <a:gd name="connsiteY4" fmla="*/ 1822404 h 2592390"/>
                  <a:gd name="connsiteX5" fmla="*/ 0 w 3671887"/>
                  <a:gd name="connsiteY5" fmla="*/ 1878013 h 2592390"/>
                  <a:gd name="connsiteX6" fmla="*/ 0 w 3671887"/>
                  <a:gd name="connsiteY6" fmla="*/ 0 h 2592390"/>
                  <a:gd name="connsiteX7" fmla="*/ 3671887 w 3671887"/>
                  <a:gd name="connsiteY7" fmla="*/ 2592389 h 2592390"/>
                  <a:gd name="connsiteX8" fmla="*/ 142872 w 3671887"/>
                  <a:gd name="connsiteY8" fmla="*/ 2592390 h 2592390"/>
                  <a:gd name="connsiteX9" fmla="*/ 87263 w 3671887"/>
                  <a:gd name="connsiteY9" fmla="*/ 2581163 h 2592390"/>
                  <a:gd name="connsiteX10" fmla="*/ 11227 w 3671887"/>
                  <a:gd name="connsiteY10" fmla="*/ 2505127 h 2592390"/>
                  <a:gd name="connsiteX11" fmla="*/ 0 w 3671887"/>
                  <a:gd name="connsiteY11"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11227 w 3671887"/>
                  <a:gd name="connsiteY3" fmla="*/ 1822404 h 2592390"/>
                  <a:gd name="connsiteX4" fmla="*/ 0 w 3671887"/>
                  <a:gd name="connsiteY4" fmla="*/ 1878013 h 2592390"/>
                  <a:gd name="connsiteX5" fmla="*/ 0 w 3671887"/>
                  <a:gd name="connsiteY5" fmla="*/ 0 h 2592390"/>
                  <a:gd name="connsiteX6" fmla="*/ 3671887 w 3671887"/>
                  <a:gd name="connsiteY6" fmla="*/ 2592389 h 2592390"/>
                  <a:gd name="connsiteX7" fmla="*/ 142872 w 3671887"/>
                  <a:gd name="connsiteY7" fmla="*/ 2592390 h 2592390"/>
                  <a:gd name="connsiteX8" fmla="*/ 87263 w 3671887"/>
                  <a:gd name="connsiteY8" fmla="*/ 2581163 h 2592390"/>
                  <a:gd name="connsiteX9" fmla="*/ 11227 w 3671887"/>
                  <a:gd name="connsiteY9" fmla="*/ 2505127 h 2592390"/>
                  <a:gd name="connsiteX10" fmla="*/ 0 w 3671887"/>
                  <a:gd name="connsiteY10" fmla="*/ 2449518 h 2592390"/>
                  <a:gd name="connsiteX0" fmla="*/ 0 w 3671887"/>
                  <a:gd name="connsiteY0" fmla="*/ 2449518 h 2592390"/>
                  <a:gd name="connsiteX1" fmla="*/ 0 w 3671887"/>
                  <a:gd name="connsiteY1" fmla="*/ 1878014 h 2592390"/>
                  <a:gd name="connsiteX2" fmla="*/ 11227 w 3671887"/>
                  <a:gd name="connsiteY2" fmla="*/ 1822405 h 2592390"/>
                  <a:gd name="connsiteX3" fmla="*/ 0 w 3671887"/>
                  <a:gd name="connsiteY3" fmla="*/ 1878013 h 2592390"/>
                  <a:gd name="connsiteX4" fmla="*/ 0 w 3671887"/>
                  <a:gd name="connsiteY4" fmla="*/ 0 h 2592390"/>
                  <a:gd name="connsiteX5" fmla="*/ 3671887 w 3671887"/>
                  <a:gd name="connsiteY5" fmla="*/ 2592389 h 2592390"/>
                  <a:gd name="connsiteX6" fmla="*/ 142872 w 3671887"/>
                  <a:gd name="connsiteY6" fmla="*/ 2592390 h 2592390"/>
                  <a:gd name="connsiteX7" fmla="*/ 87263 w 3671887"/>
                  <a:gd name="connsiteY7" fmla="*/ 2581163 h 2592390"/>
                  <a:gd name="connsiteX8" fmla="*/ 11227 w 3671887"/>
                  <a:gd name="connsiteY8" fmla="*/ 2505127 h 2592390"/>
                  <a:gd name="connsiteX9" fmla="*/ 0 w 3671887"/>
                  <a:gd name="connsiteY9" fmla="*/ 2449518 h 2592390"/>
                  <a:gd name="connsiteX0" fmla="*/ 0 w 3671887"/>
                  <a:gd name="connsiteY0" fmla="*/ 2449518 h 2592390"/>
                  <a:gd name="connsiteX1" fmla="*/ 0 w 3671887"/>
                  <a:gd name="connsiteY1" fmla="*/ 1878014 h 2592390"/>
                  <a:gd name="connsiteX2" fmla="*/ 0 w 3671887"/>
                  <a:gd name="connsiteY2" fmla="*/ 1878013 h 2592390"/>
                  <a:gd name="connsiteX3" fmla="*/ 0 w 3671887"/>
                  <a:gd name="connsiteY3" fmla="*/ 0 h 2592390"/>
                  <a:gd name="connsiteX4" fmla="*/ 3671887 w 3671887"/>
                  <a:gd name="connsiteY4" fmla="*/ 2592389 h 2592390"/>
                  <a:gd name="connsiteX5" fmla="*/ 142872 w 3671887"/>
                  <a:gd name="connsiteY5" fmla="*/ 2592390 h 2592390"/>
                  <a:gd name="connsiteX6" fmla="*/ 87263 w 3671887"/>
                  <a:gd name="connsiteY6" fmla="*/ 2581163 h 2592390"/>
                  <a:gd name="connsiteX7" fmla="*/ 11227 w 3671887"/>
                  <a:gd name="connsiteY7" fmla="*/ 2505127 h 2592390"/>
                  <a:gd name="connsiteX8" fmla="*/ 0 w 3671887"/>
                  <a:gd name="connsiteY8" fmla="*/ 2449518 h 2592390"/>
                  <a:gd name="connsiteX0" fmla="*/ 0 w 3671887"/>
                  <a:gd name="connsiteY0" fmla="*/ 2449518 h 2592390"/>
                  <a:gd name="connsiteX1" fmla="*/ 0 w 3671887"/>
                  <a:gd name="connsiteY1" fmla="*/ 1878014 h 2592390"/>
                  <a:gd name="connsiteX2" fmla="*/ 0 w 3671887"/>
                  <a:gd name="connsiteY2" fmla="*/ 0 h 2592390"/>
                  <a:gd name="connsiteX3" fmla="*/ 3671887 w 3671887"/>
                  <a:gd name="connsiteY3" fmla="*/ 2592389 h 2592390"/>
                  <a:gd name="connsiteX4" fmla="*/ 142872 w 3671887"/>
                  <a:gd name="connsiteY4" fmla="*/ 2592390 h 2592390"/>
                  <a:gd name="connsiteX5" fmla="*/ 87263 w 3671887"/>
                  <a:gd name="connsiteY5" fmla="*/ 2581163 h 2592390"/>
                  <a:gd name="connsiteX6" fmla="*/ 11227 w 3671887"/>
                  <a:gd name="connsiteY6" fmla="*/ 2505127 h 2592390"/>
                  <a:gd name="connsiteX7" fmla="*/ 0 w 3671887"/>
                  <a:gd name="connsiteY7" fmla="*/ 2449518 h 259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1887" h="2592390">
                    <a:moveTo>
                      <a:pt x="0" y="2449518"/>
                    </a:moveTo>
                    <a:lnTo>
                      <a:pt x="0" y="1878014"/>
                    </a:lnTo>
                    <a:lnTo>
                      <a:pt x="0" y="0"/>
                    </a:lnTo>
                    <a:lnTo>
                      <a:pt x="3671887" y="2592389"/>
                    </a:lnTo>
                    <a:lnTo>
                      <a:pt x="142872" y="2592390"/>
                    </a:lnTo>
                    <a:lnTo>
                      <a:pt x="87263" y="2581163"/>
                    </a:lnTo>
                    <a:cubicBezTo>
                      <a:pt x="53075" y="2566702"/>
                      <a:pt x="25687" y="2539314"/>
                      <a:pt x="11227" y="2505127"/>
                    </a:cubicBezTo>
                    <a:lnTo>
                      <a:pt x="0" y="2449518"/>
                    </a:lnTo>
                    <a:close/>
                  </a:path>
                </a:pathLst>
              </a:custGeom>
              <a:gradFill flip="none" rotWithShape="1">
                <a:gsLst>
                  <a:gs pos="0">
                    <a:schemeClr val="bg1">
                      <a:alpha val="20000"/>
                    </a:schemeClr>
                  </a:gs>
                  <a:gs pos="75000">
                    <a:srgbClr val="FFFFFF">
                      <a:alpha val="0"/>
                    </a:srgb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dirty="0"/>
              </a:p>
            </p:txBody>
          </p:sp>
        </p:grpSp>
        <p:sp>
          <p:nvSpPr>
            <p:cNvPr id="10" name="Rectangle 9">
              <a:extLst>
                <a:ext uri="{FF2B5EF4-FFF2-40B4-BE49-F238E27FC236}">
                  <a16:creationId xmlns:a16="http://schemas.microsoft.com/office/drawing/2014/main" id="{6FC790B2-FC7C-43DB-B465-15C6D1F9DFEC}"/>
                </a:ext>
              </a:extLst>
            </p:cNvPr>
            <p:cNvSpPr/>
            <p:nvPr/>
          </p:nvSpPr>
          <p:spPr bwMode="gray">
            <a:xfrm>
              <a:off x="5627002" y="5676900"/>
              <a:ext cx="537578" cy="1143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grpSp>
      <p:sp>
        <p:nvSpPr>
          <p:cNvPr id="15" name="Title 4">
            <a:extLst>
              <a:ext uri="{FF2B5EF4-FFF2-40B4-BE49-F238E27FC236}">
                <a16:creationId xmlns:a16="http://schemas.microsoft.com/office/drawing/2014/main" id="{F4F49C87-BFAE-4B38-B727-B88317D1A399}"/>
              </a:ext>
            </a:extLst>
          </p:cNvPr>
          <p:cNvSpPr txBox="1">
            <a:spLocks/>
          </p:cNvSpPr>
          <p:nvPr/>
        </p:nvSpPr>
        <p:spPr>
          <a:xfrm>
            <a:off x="514666" y="446012"/>
            <a:ext cx="11157095" cy="525401"/>
          </a:xfrm>
          <a:prstGeom prst="rect">
            <a:avLst/>
          </a:prstGeom>
        </p:spPr>
        <p:txBody>
          <a:bodyPr/>
          <a:lstStyle>
            <a:lvl1pPr algn="l" defTabSz="914400" rtl="0" eaLnBrk="1" latinLnBrk="0" hangingPunct="1">
              <a:lnSpc>
                <a:spcPct val="90000"/>
              </a:lnSpc>
              <a:spcBef>
                <a:spcPct val="0"/>
              </a:spcBef>
              <a:buNone/>
              <a:defRPr sz="3000" kern="1200">
                <a:solidFill>
                  <a:schemeClr val="tx2"/>
                </a:solidFill>
                <a:latin typeface="+mj-lt"/>
                <a:ea typeface="+mj-ea"/>
                <a:cs typeface="+mj-cs"/>
              </a:defRPr>
            </a:lvl1pPr>
          </a:lstStyle>
          <a:p>
            <a:r>
              <a:rPr lang="sv-SE" dirty="0"/>
              <a:t>A story </a:t>
            </a:r>
            <a:r>
              <a:rPr lang="sv-SE" dirty="0" err="1"/>
              <a:t>can</a:t>
            </a:r>
            <a:r>
              <a:rPr lang="sv-SE" dirty="0"/>
              <a:t> look like </a:t>
            </a:r>
            <a:r>
              <a:rPr lang="sv-SE" dirty="0" err="1"/>
              <a:t>this</a:t>
            </a:r>
            <a:endParaRPr lang="en-US" dirty="0"/>
          </a:p>
        </p:txBody>
      </p:sp>
    </p:spTree>
    <p:extLst>
      <p:ext uri="{BB962C8B-B14F-4D97-AF65-F5344CB8AC3E}">
        <p14:creationId xmlns:p14="http://schemas.microsoft.com/office/powerpoint/2010/main" val="26407900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2018-PPT-ATLAS COPCO TEMPLATE" val="ypPgVw8W"/>
  <p:tag name="ARTICULATE_SLIDE_THUMBNAIL_REFRESH" val="1"/>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18-PPT-Atlas Copco template">
  <a:themeElements>
    <a:clrScheme name="Atlas Copco VI">
      <a:dk1>
        <a:srgbClr val="373D41"/>
      </a:dk1>
      <a:lt1>
        <a:srgbClr val="FFFFFF"/>
      </a:lt1>
      <a:dk2>
        <a:srgbClr val="0099CC"/>
      </a:dk2>
      <a:lt2>
        <a:srgbClr val="BBBDC0"/>
      </a:lt2>
      <a:accent1>
        <a:srgbClr val="0099CC"/>
      </a:accent1>
      <a:accent2>
        <a:srgbClr val="BBBDC0"/>
      </a:accent2>
      <a:accent3>
        <a:srgbClr val="E85F28"/>
      </a:accent3>
      <a:accent4>
        <a:srgbClr val="C8102E"/>
      </a:accent4>
      <a:accent5>
        <a:srgbClr val="7DCEF1"/>
      </a:accent5>
      <a:accent6>
        <a:srgbClr val="43B02A"/>
      </a:accent6>
      <a:hlink>
        <a:srgbClr val="0099CC"/>
      </a:hlink>
      <a:folHlink>
        <a:srgbClr val="373D41"/>
      </a:folHlink>
    </a:clrScheme>
    <a:fontScheme name="Calibri-VI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defPPr algn="ctr">
          <a:lnSpc>
            <a:spcPct val="95000"/>
          </a:lnSpc>
          <a:spcBef>
            <a:spcPts val="4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rtlCol="0">
        <a:spAutoFit/>
      </a:bodyPr>
      <a:lstStyle>
        <a:defPPr>
          <a:lnSpc>
            <a:spcPct val="95000"/>
          </a:lnSpc>
          <a:spcBef>
            <a:spcPts val="400"/>
          </a:spcBef>
          <a:defRPr sz="1600" dirty="0" err="1" smtClean="0"/>
        </a:defPPr>
      </a:lstStyle>
    </a:txDef>
  </a:objectDefaults>
  <a:extraClrSchemeLst/>
  <a:custClrLst>
    <a:custClr name="Petrol">
      <a:srgbClr val="008C95"/>
    </a:custClr>
    <a:custClr name="Violet">
      <a:srgbClr val="6D2077"/>
    </a:custClr>
    <a:custClr name="Dark Blue">
      <a:srgbClr val="0066B2"/>
    </a:custClr>
    <a:custClr name="Yellow">
      <a:srgbClr val="FFCD00"/>
    </a:custClr>
    <a:custClr name="Peach">
      <a:srgbClr val="F68D76"/>
    </a:custClr>
    <a:custClr name="Dark Gray Tint">
      <a:srgbClr val="A6AEB3"/>
    </a:custClr>
    <a:custClr name="Light Gray Tint">
      <a:srgbClr val="E6E7E8"/>
    </a:custClr>
    <a:custClr name="Yellow Tint">
      <a:srgbClr val="FFE3A5"/>
    </a:custClr>
    <a:custClr name="Violet Tint">
      <a:srgbClr val="B498C0"/>
    </a:custClr>
    <a:custClr name="Dark Blue Tint">
      <a:srgbClr val="95AEDA"/>
    </a:custClr>
    <a:custClr name="Petrol Tint">
      <a:srgbClr val="91C9D0"/>
    </a:custClr>
    <a:custClr name="Arctic Blue Tint">
      <a:srgbClr val="CAE8F8"/>
    </a:custClr>
    <a:custClr name="Leaf Tint">
      <a:srgbClr val="B3DAAD"/>
    </a:custClr>
    <a:custClr name="Orange Tint">
      <a:srgbClr val="FABD96"/>
    </a:custClr>
  </a:custClrLst>
  <a:extLst>
    <a:ext uri="{05A4C25C-085E-4340-85A3-A5531E510DB2}">
      <thm15:themeFamily xmlns:thm15="http://schemas.microsoft.com/office/thememl/2012/main" name="20_12_2018_Calibri Font Template.potx" id="{A55E865E-D3C1-4F6A-9B1C-E343B4A5F048}" vid="{A8D58CEF-4A07-45A8-ADFC-E8983233E5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Atlas Copco Template-20181221</Template>
  <TotalTime>4170</TotalTime>
  <Words>2401</Words>
  <Application>Microsoft Office PowerPoint</Application>
  <PresentationFormat>Widescreen</PresentationFormat>
  <Paragraphs>232</Paragraphs>
  <Slides>20</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Source Sans Pro</vt:lpstr>
      <vt:lpstr>Wingdings</vt:lpstr>
      <vt:lpstr>2018-PPT-Atlas Copco template</vt:lpstr>
      <vt:lpstr>Storyselling game</vt:lpstr>
      <vt:lpstr>PowerPoint Presentation</vt:lpstr>
      <vt:lpstr>PowerPoint Presentation</vt:lpstr>
      <vt:lpstr>PowerPoint Presentation</vt:lpstr>
      <vt:lpstr>Why is storytelling important in B2B marketing?</vt:lpstr>
      <vt:lpstr>Storytelling will boost your marketing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teams are…</vt:lpstr>
      <vt:lpstr>PowerPoint Presentation</vt:lpstr>
      <vt:lpstr>Closing session</vt:lpstr>
      <vt:lpstr>Please present your winning story!</vt:lpstr>
      <vt:lpstr>PowerPoint Presentation</vt:lpstr>
      <vt:lpstr>PowerPoint Presentation</vt:lpstr>
    </vt:vector>
  </TitlesOfParts>
  <Company>Atlas Copco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Sunil Sapkal</dc:creator>
  <cp:lastModifiedBy>Anna-Karin Rabe</cp:lastModifiedBy>
  <cp:revision>401</cp:revision>
  <cp:lastPrinted>2020-09-16T10:04:06Z</cp:lastPrinted>
  <dcterms:created xsi:type="dcterms:W3CDTF">2020-04-28T04:11:47Z</dcterms:created>
  <dcterms:modified xsi:type="dcterms:W3CDTF">2020-10-15T14:43:28Z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C697876D-F721-406B-ABBD-85D97705AD0C</vt:lpwstr>
  </property>
  <property fmtid="{D5CDD505-2E9C-101B-9397-08002B2CF9AE}" pid="3" name="ArticulatePath">
    <vt:lpwstr>Presentation1</vt:lpwstr>
  </property>
</Properties>
</file>